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9" r:id="rId4"/>
    <p:sldId id="262" r:id="rId5"/>
    <p:sldId id="265" r:id="rId6"/>
    <p:sldId id="268" r:id="rId7"/>
    <p:sldId id="267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6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9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89EBBF-D206-4B36-A39E-BF6DB6FA9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465" y="159836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0" name="Рисунок 9" descr="Изображение выглядит как текст, LEGO, игрушка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49494F75-C0BB-4B38-B9FA-5725AB0302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724" y="2666198"/>
            <a:ext cx="7276553" cy="4191802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48A8A65B-5230-4C23-81F5-FF0385CADC85}"/>
              </a:ext>
            </a:extLst>
          </p:cNvPr>
          <p:cNvSpPr/>
          <p:nvPr userDrawn="1"/>
        </p:nvSpPr>
        <p:spPr>
          <a:xfrm>
            <a:off x="823775" y="4243674"/>
            <a:ext cx="2848028" cy="1813389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" fmla="*/ 0 w 6583817"/>
              <a:gd name="connsiteY0" fmla="*/ 1036858 h 2023829"/>
              <a:gd name="connsiteX1" fmla="*/ 3265714 w 6583817"/>
              <a:gd name="connsiteY1" fmla="*/ 49887 h 2023829"/>
              <a:gd name="connsiteX2" fmla="*/ 5138057 w 6583817"/>
              <a:gd name="connsiteY2" fmla="*/ 238572 h 2023829"/>
              <a:gd name="connsiteX3" fmla="*/ 6531428 w 6583817"/>
              <a:gd name="connsiteY3" fmla="*/ 1036858 h 2023829"/>
              <a:gd name="connsiteX4" fmla="*/ 3265714 w 6583817"/>
              <a:gd name="connsiteY4" fmla="*/ 2023829 h 2023829"/>
              <a:gd name="connsiteX5" fmla="*/ 0 w 6583817"/>
              <a:gd name="connsiteY5" fmla="*/ 1036858 h 2023829"/>
              <a:gd name="connsiteX0" fmla="*/ 87004 w 6670821"/>
              <a:gd name="connsiteY0" fmla="*/ 1036858 h 2023829"/>
              <a:gd name="connsiteX1" fmla="*/ 1146547 w 6670821"/>
              <a:gd name="connsiteY1" fmla="*/ 267602 h 2023829"/>
              <a:gd name="connsiteX2" fmla="*/ 3352718 w 6670821"/>
              <a:gd name="connsiteY2" fmla="*/ 49887 h 2023829"/>
              <a:gd name="connsiteX3" fmla="*/ 5225061 w 6670821"/>
              <a:gd name="connsiteY3" fmla="*/ 238572 h 2023829"/>
              <a:gd name="connsiteX4" fmla="*/ 6618432 w 6670821"/>
              <a:gd name="connsiteY4" fmla="*/ 1036858 h 2023829"/>
              <a:gd name="connsiteX5" fmla="*/ 3352718 w 6670821"/>
              <a:gd name="connsiteY5" fmla="*/ 2023829 h 2023829"/>
              <a:gd name="connsiteX6" fmla="*/ 87004 w 6670821"/>
              <a:gd name="connsiteY6" fmla="*/ 1036858 h 2023829"/>
              <a:gd name="connsiteX0" fmla="*/ 87004 w 8875308"/>
              <a:gd name="connsiteY0" fmla="*/ 1015551 h 2002522"/>
              <a:gd name="connsiteX1" fmla="*/ 1146547 w 8875308"/>
              <a:gd name="connsiteY1" fmla="*/ 246295 h 2002522"/>
              <a:gd name="connsiteX2" fmla="*/ 3352718 w 8875308"/>
              <a:gd name="connsiteY2" fmla="*/ 28580 h 2002522"/>
              <a:gd name="connsiteX3" fmla="*/ 8795576 w 8875308"/>
              <a:gd name="connsiteY3" fmla="*/ 797837 h 2002522"/>
              <a:gd name="connsiteX4" fmla="*/ 6618432 w 8875308"/>
              <a:gd name="connsiteY4" fmla="*/ 1015551 h 2002522"/>
              <a:gd name="connsiteX5" fmla="*/ 3352718 w 8875308"/>
              <a:gd name="connsiteY5" fmla="*/ 2002522 h 2002522"/>
              <a:gd name="connsiteX6" fmla="*/ 87004 w 8875308"/>
              <a:gd name="connsiteY6" fmla="*/ 1015551 h 2002522"/>
              <a:gd name="connsiteX0" fmla="*/ 87004 w 10749712"/>
              <a:gd name="connsiteY0" fmla="*/ 1015551 h 2649021"/>
              <a:gd name="connsiteX1" fmla="*/ 1146547 w 10749712"/>
              <a:gd name="connsiteY1" fmla="*/ 246295 h 2649021"/>
              <a:gd name="connsiteX2" fmla="*/ 3352718 w 10749712"/>
              <a:gd name="connsiteY2" fmla="*/ 28580 h 2649021"/>
              <a:gd name="connsiteX3" fmla="*/ 8795576 w 10749712"/>
              <a:gd name="connsiteY3" fmla="*/ 797837 h 2649021"/>
              <a:gd name="connsiteX4" fmla="*/ 10711461 w 10749712"/>
              <a:gd name="connsiteY4" fmla="*/ 2568580 h 2649021"/>
              <a:gd name="connsiteX5" fmla="*/ 3352718 w 10749712"/>
              <a:gd name="connsiteY5" fmla="*/ 2002522 h 2649021"/>
              <a:gd name="connsiteX6" fmla="*/ 87004 w 10749712"/>
              <a:gd name="connsiteY6" fmla="*/ 1015551 h 2649021"/>
              <a:gd name="connsiteX0" fmla="*/ 87004 w 10746300"/>
              <a:gd name="connsiteY0" fmla="*/ 1042421 h 2675891"/>
              <a:gd name="connsiteX1" fmla="*/ 1146547 w 10746300"/>
              <a:gd name="connsiteY1" fmla="*/ 273165 h 2675891"/>
              <a:gd name="connsiteX2" fmla="*/ 3352718 w 10746300"/>
              <a:gd name="connsiteY2" fmla="*/ 55450 h 2675891"/>
              <a:gd name="connsiteX3" fmla="*/ 8606890 w 10746300"/>
              <a:gd name="connsiteY3" fmla="*/ 1216593 h 2675891"/>
              <a:gd name="connsiteX4" fmla="*/ 10711461 w 10746300"/>
              <a:gd name="connsiteY4" fmla="*/ 2595450 h 2675891"/>
              <a:gd name="connsiteX5" fmla="*/ 3352718 w 10746300"/>
              <a:gd name="connsiteY5" fmla="*/ 2029392 h 2675891"/>
              <a:gd name="connsiteX6" fmla="*/ 87004 w 10746300"/>
              <a:gd name="connsiteY6" fmla="*/ 1042421 h 2675891"/>
              <a:gd name="connsiteX0" fmla="*/ 87004 w 11635763"/>
              <a:gd name="connsiteY0" fmla="*/ 1042421 h 2430077"/>
              <a:gd name="connsiteX1" fmla="*/ 1146547 w 11635763"/>
              <a:gd name="connsiteY1" fmla="*/ 273165 h 2430077"/>
              <a:gd name="connsiteX2" fmla="*/ 3352718 w 11635763"/>
              <a:gd name="connsiteY2" fmla="*/ 55450 h 2430077"/>
              <a:gd name="connsiteX3" fmla="*/ 8606890 w 11635763"/>
              <a:gd name="connsiteY3" fmla="*/ 1216593 h 2430077"/>
              <a:gd name="connsiteX4" fmla="*/ 11611347 w 11635763"/>
              <a:gd name="connsiteY4" fmla="*/ 2319678 h 2430077"/>
              <a:gd name="connsiteX5" fmla="*/ 3352718 w 11635763"/>
              <a:gd name="connsiteY5" fmla="*/ 2029392 h 2430077"/>
              <a:gd name="connsiteX6" fmla="*/ 87004 w 11635763"/>
              <a:gd name="connsiteY6" fmla="*/ 1042421 h 2430077"/>
              <a:gd name="connsiteX0" fmla="*/ 52390 w 11601149"/>
              <a:gd name="connsiteY0" fmla="*/ 991845 h 2379501"/>
              <a:gd name="connsiteX1" fmla="*/ 1445761 w 11601149"/>
              <a:gd name="connsiteY1" fmla="*/ 759618 h 2379501"/>
              <a:gd name="connsiteX2" fmla="*/ 3318104 w 11601149"/>
              <a:gd name="connsiteY2" fmla="*/ 4874 h 2379501"/>
              <a:gd name="connsiteX3" fmla="*/ 8572276 w 11601149"/>
              <a:gd name="connsiteY3" fmla="*/ 1166017 h 2379501"/>
              <a:gd name="connsiteX4" fmla="*/ 11576733 w 11601149"/>
              <a:gd name="connsiteY4" fmla="*/ 2269102 h 2379501"/>
              <a:gd name="connsiteX5" fmla="*/ 3318104 w 11601149"/>
              <a:gd name="connsiteY5" fmla="*/ 1978816 h 2379501"/>
              <a:gd name="connsiteX6" fmla="*/ 52390 w 11601149"/>
              <a:gd name="connsiteY6" fmla="*/ 991845 h 2379501"/>
              <a:gd name="connsiteX0" fmla="*/ 29383 w 12681228"/>
              <a:gd name="connsiteY0" fmla="*/ 1964302 h 2358409"/>
              <a:gd name="connsiteX1" fmla="*/ 2525840 w 12681228"/>
              <a:gd name="connsiteY1" fmla="*/ 759618 h 2358409"/>
              <a:gd name="connsiteX2" fmla="*/ 4398183 w 12681228"/>
              <a:gd name="connsiteY2" fmla="*/ 4874 h 2358409"/>
              <a:gd name="connsiteX3" fmla="*/ 9652355 w 12681228"/>
              <a:gd name="connsiteY3" fmla="*/ 1166017 h 2358409"/>
              <a:gd name="connsiteX4" fmla="*/ 12656812 w 12681228"/>
              <a:gd name="connsiteY4" fmla="*/ 2269102 h 2358409"/>
              <a:gd name="connsiteX5" fmla="*/ 4398183 w 12681228"/>
              <a:gd name="connsiteY5" fmla="*/ 1978816 h 2358409"/>
              <a:gd name="connsiteX6" fmla="*/ 29383 w 12681228"/>
              <a:gd name="connsiteY6" fmla="*/ 1964302 h 2358409"/>
              <a:gd name="connsiteX0" fmla="*/ 29383 w 12681228"/>
              <a:gd name="connsiteY0" fmla="*/ 1228203 h 1622310"/>
              <a:gd name="connsiteX1" fmla="*/ 2525840 w 12681228"/>
              <a:gd name="connsiteY1" fmla="*/ 23519 h 1622310"/>
              <a:gd name="connsiteX2" fmla="*/ 5718983 w 12681228"/>
              <a:gd name="connsiteY2" fmla="*/ 676660 h 1622310"/>
              <a:gd name="connsiteX3" fmla="*/ 9652355 w 12681228"/>
              <a:gd name="connsiteY3" fmla="*/ 429918 h 1622310"/>
              <a:gd name="connsiteX4" fmla="*/ 12656812 w 12681228"/>
              <a:gd name="connsiteY4" fmla="*/ 1533003 h 1622310"/>
              <a:gd name="connsiteX5" fmla="*/ 4398183 w 12681228"/>
              <a:gd name="connsiteY5" fmla="*/ 1242717 h 1622310"/>
              <a:gd name="connsiteX6" fmla="*/ 29383 w 12681228"/>
              <a:gd name="connsiteY6" fmla="*/ 1228203 h 1622310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46705 w 12699790"/>
              <a:gd name="connsiteY0" fmla="*/ 1032301 h 1426408"/>
              <a:gd name="connsiteX1" fmla="*/ 2180305 w 12699790"/>
              <a:gd name="connsiteY1" fmla="*/ 30817 h 1426408"/>
              <a:gd name="connsiteX2" fmla="*/ 5736305 w 12699790"/>
              <a:gd name="connsiteY2" fmla="*/ 480758 h 1426408"/>
              <a:gd name="connsiteX3" fmla="*/ 9814820 w 12699790"/>
              <a:gd name="connsiteY3" fmla="*/ 451730 h 1426408"/>
              <a:gd name="connsiteX4" fmla="*/ 12674134 w 12699790"/>
              <a:gd name="connsiteY4" fmla="*/ 1337101 h 1426408"/>
              <a:gd name="connsiteX5" fmla="*/ 4415505 w 12699790"/>
              <a:gd name="connsiteY5" fmla="*/ 1046815 h 1426408"/>
              <a:gd name="connsiteX6" fmla="*/ 46705 w 12699790"/>
              <a:gd name="connsiteY6" fmla="*/ 1032301 h 1426408"/>
              <a:gd name="connsiteX0" fmla="*/ 387846 w 13104827"/>
              <a:gd name="connsiteY0" fmla="*/ 1032301 h 2413473"/>
              <a:gd name="connsiteX1" fmla="*/ 2521446 w 13104827"/>
              <a:gd name="connsiteY1" fmla="*/ 30817 h 2413473"/>
              <a:gd name="connsiteX2" fmla="*/ 6077446 w 13104827"/>
              <a:gd name="connsiteY2" fmla="*/ 480758 h 2413473"/>
              <a:gd name="connsiteX3" fmla="*/ 10155961 w 13104827"/>
              <a:gd name="connsiteY3" fmla="*/ 451730 h 2413473"/>
              <a:gd name="connsiteX4" fmla="*/ 13015275 w 13104827"/>
              <a:gd name="connsiteY4" fmla="*/ 1337101 h 2413473"/>
              <a:gd name="connsiteX5" fmla="*/ 11215503 w 13104827"/>
              <a:gd name="connsiteY5" fmla="*/ 2411157 h 2413473"/>
              <a:gd name="connsiteX6" fmla="*/ 387846 w 13104827"/>
              <a:gd name="connsiteY6" fmla="*/ 1032301 h 2413473"/>
              <a:gd name="connsiteX0" fmla="*/ 463794 w 13180775"/>
              <a:gd name="connsiteY0" fmla="*/ 1003397 h 2384569"/>
              <a:gd name="connsiteX1" fmla="*/ 2597394 w 13180775"/>
              <a:gd name="connsiteY1" fmla="*/ 1913 h 2384569"/>
              <a:gd name="connsiteX2" fmla="*/ 8199908 w 13180775"/>
              <a:gd name="connsiteY2" fmla="*/ 742139 h 2384569"/>
              <a:gd name="connsiteX3" fmla="*/ 10231909 w 13180775"/>
              <a:gd name="connsiteY3" fmla="*/ 422826 h 2384569"/>
              <a:gd name="connsiteX4" fmla="*/ 13091223 w 13180775"/>
              <a:gd name="connsiteY4" fmla="*/ 1308197 h 2384569"/>
              <a:gd name="connsiteX5" fmla="*/ 11291451 w 13180775"/>
              <a:gd name="connsiteY5" fmla="*/ 2382253 h 2384569"/>
              <a:gd name="connsiteX6" fmla="*/ 463794 w 13180775"/>
              <a:gd name="connsiteY6" fmla="*/ 1003397 h 2384569"/>
              <a:gd name="connsiteX0" fmla="*/ 41439 w 12758420"/>
              <a:gd name="connsiteY0" fmla="*/ 612625 h 1993797"/>
              <a:gd name="connsiteX1" fmla="*/ 7167953 w 12758420"/>
              <a:gd name="connsiteY1" fmla="*/ 1817313 h 1993797"/>
              <a:gd name="connsiteX2" fmla="*/ 7777553 w 12758420"/>
              <a:gd name="connsiteY2" fmla="*/ 351367 h 1993797"/>
              <a:gd name="connsiteX3" fmla="*/ 9809554 w 12758420"/>
              <a:gd name="connsiteY3" fmla="*/ 32054 h 1993797"/>
              <a:gd name="connsiteX4" fmla="*/ 12668868 w 12758420"/>
              <a:gd name="connsiteY4" fmla="*/ 917425 h 1993797"/>
              <a:gd name="connsiteX5" fmla="*/ 10869096 w 12758420"/>
              <a:gd name="connsiteY5" fmla="*/ 1991481 h 1993797"/>
              <a:gd name="connsiteX6" fmla="*/ 41439 w 12758420"/>
              <a:gd name="connsiteY6" fmla="*/ 612625 h 1993797"/>
              <a:gd name="connsiteX0" fmla="*/ 1824082 w 5569992"/>
              <a:gd name="connsiteY0" fmla="*/ 2267253 h 2272975"/>
              <a:gd name="connsiteX1" fmla="*/ 53339 w 5569992"/>
              <a:gd name="connsiteY1" fmla="*/ 1817313 h 2272975"/>
              <a:gd name="connsiteX2" fmla="*/ 662939 w 5569992"/>
              <a:gd name="connsiteY2" fmla="*/ 351367 h 2272975"/>
              <a:gd name="connsiteX3" fmla="*/ 2694940 w 5569992"/>
              <a:gd name="connsiteY3" fmla="*/ 32054 h 2272975"/>
              <a:gd name="connsiteX4" fmla="*/ 5554254 w 5569992"/>
              <a:gd name="connsiteY4" fmla="*/ 917425 h 2272975"/>
              <a:gd name="connsiteX5" fmla="*/ 3754482 w 5569992"/>
              <a:gd name="connsiteY5" fmla="*/ 1991481 h 2272975"/>
              <a:gd name="connsiteX6" fmla="*/ 1824082 w 5569992"/>
              <a:gd name="connsiteY6" fmla="*/ 2267253 h 2272975"/>
              <a:gd name="connsiteX0" fmla="*/ 1824082 w 3945162"/>
              <a:gd name="connsiteY0" fmla="*/ 2262360 h 2268664"/>
              <a:gd name="connsiteX1" fmla="*/ 53339 w 3945162"/>
              <a:gd name="connsiteY1" fmla="*/ 1812420 h 2268664"/>
              <a:gd name="connsiteX2" fmla="*/ 662939 w 3945162"/>
              <a:gd name="connsiteY2" fmla="*/ 346474 h 2268664"/>
              <a:gd name="connsiteX3" fmla="*/ 2694940 w 3945162"/>
              <a:gd name="connsiteY3" fmla="*/ 27161 h 2268664"/>
              <a:gd name="connsiteX4" fmla="*/ 3754483 w 3945162"/>
              <a:gd name="connsiteY4" fmla="*/ 839961 h 2268664"/>
              <a:gd name="connsiteX5" fmla="*/ 3754482 w 3945162"/>
              <a:gd name="connsiteY5" fmla="*/ 1986588 h 2268664"/>
              <a:gd name="connsiteX6" fmla="*/ 1824082 w 3945162"/>
              <a:gd name="connsiteY6" fmla="*/ 2262360 h 2268664"/>
              <a:gd name="connsiteX0" fmla="*/ 1824082 w 4016541"/>
              <a:gd name="connsiteY0" fmla="*/ 2262360 h 2264816"/>
              <a:gd name="connsiteX1" fmla="*/ 53339 w 4016541"/>
              <a:gd name="connsiteY1" fmla="*/ 1812420 h 2264816"/>
              <a:gd name="connsiteX2" fmla="*/ 662939 w 4016541"/>
              <a:gd name="connsiteY2" fmla="*/ 346474 h 2264816"/>
              <a:gd name="connsiteX3" fmla="*/ 2694940 w 4016541"/>
              <a:gd name="connsiteY3" fmla="*/ 27161 h 2264816"/>
              <a:gd name="connsiteX4" fmla="*/ 3754483 w 4016541"/>
              <a:gd name="connsiteY4" fmla="*/ 839961 h 2264816"/>
              <a:gd name="connsiteX5" fmla="*/ 3856082 w 4016541"/>
              <a:gd name="connsiteY5" fmla="*/ 1667274 h 2264816"/>
              <a:gd name="connsiteX6" fmla="*/ 1824082 w 4016541"/>
              <a:gd name="connsiteY6" fmla="*/ 2262360 h 2264816"/>
              <a:gd name="connsiteX0" fmla="*/ 1835134 w 4027593"/>
              <a:gd name="connsiteY0" fmla="*/ 2668373 h 2670829"/>
              <a:gd name="connsiteX1" fmla="*/ 64391 w 4027593"/>
              <a:gd name="connsiteY1" fmla="*/ 2218433 h 2670829"/>
              <a:gd name="connsiteX2" fmla="*/ 673991 w 4027593"/>
              <a:gd name="connsiteY2" fmla="*/ 752487 h 2670829"/>
              <a:gd name="connsiteX3" fmla="*/ 3358837 w 4027593"/>
              <a:gd name="connsiteY3" fmla="*/ 9708 h 2670829"/>
              <a:gd name="connsiteX4" fmla="*/ 3765535 w 4027593"/>
              <a:gd name="connsiteY4" fmla="*/ 1245974 h 2670829"/>
              <a:gd name="connsiteX5" fmla="*/ 3867134 w 4027593"/>
              <a:gd name="connsiteY5" fmla="*/ 2073287 h 2670829"/>
              <a:gd name="connsiteX6" fmla="*/ 1835134 w 4027593"/>
              <a:gd name="connsiteY6" fmla="*/ 2668373 h 2670829"/>
              <a:gd name="connsiteX0" fmla="*/ 1835134 w 4909037"/>
              <a:gd name="connsiteY0" fmla="*/ 2668375 h 2877367"/>
              <a:gd name="connsiteX1" fmla="*/ 64391 w 4909037"/>
              <a:gd name="connsiteY1" fmla="*/ 2218435 h 2877367"/>
              <a:gd name="connsiteX2" fmla="*/ 673991 w 4909037"/>
              <a:gd name="connsiteY2" fmla="*/ 752489 h 2877367"/>
              <a:gd name="connsiteX3" fmla="*/ 3358837 w 4909037"/>
              <a:gd name="connsiteY3" fmla="*/ 9710 h 2877367"/>
              <a:gd name="connsiteX4" fmla="*/ 3765535 w 4909037"/>
              <a:gd name="connsiteY4" fmla="*/ 1245976 h 2877367"/>
              <a:gd name="connsiteX5" fmla="*/ 4855224 w 4909037"/>
              <a:gd name="connsiteY5" fmla="*/ 2779069 h 2877367"/>
              <a:gd name="connsiteX6" fmla="*/ 1835134 w 4909037"/>
              <a:gd name="connsiteY6" fmla="*/ 2668375 h 2877367"/>
              <a:gd name="connsiteX0" fmla="*/ 1835134 w 4957386"/>
              <a:gd name="connsiteY0" fmla="*/ 2668375 h 3060296"/>
              <a:gd name="connsiteX1" fmla="*/ 64391 w 4957386"/>
              <a:gd name="connsiteY1" fmla="*/ 2218435 h 3060296"/>
              <a:gd name="connsiteX2" fmla="*/ 673991 w 4957386"/>
              <a:gd name="connsiteY2" fmla="*/ 752489 h 3060296"/>
              <a:gd name="connsiteX3" fmla="*/ 3358837 w 4957386"/>
              <a:gd name="connsiteY3" fmla="*/ 9710 h 3060296"/>
              <a:gd name="connsiteX4" fmla="*/ 3765535 w 4957386"/>
              <a:gd name="connsiteY4" fmla="*/ 1245976 h 3060296"/>
              <a:gd name="connsiteX5" fmla="*/ 4855224 w 4957386"/>
              <a:gd name="connsiteY5" fmla="*/ 2779069 h 3060296"/>
              <a:gd name="connsiteX6" fmla="*/ 863866 w 4957386"/>
              <a:gd name="connsiteY6" fmla="*/ 3052687 h 3060296"/>
              <a:gd name="connsiteX7" fmla="*/ 1835134 w 4957386"/>
              <a:gd name="connsiteY7" fmla="*/ 2668375 h 3060296"/>
              <a:gd name="connsiteX0" fmla="*/ 90983 w 4977684"/>
              <a:gd name="connsiteY0" fmla="*/ 2756598 h 3060296"/>
              <a:gd name="connsiteX1" fmla="*/ 84688 w 4977684"/>
              <a:gd name="connsiteY1" fmla="*/ 2218435 h 3060296"/>
              <a:gd name="connsiteX2" fmla="*/ 694288 w 4977684"/>
              <a:gd name="connsiteY2" fmla="*/ 752489 h 3060296"/>
              <a:gd name="connsiteX3" fmla="*/ 3379134 w 4977684"/>
              <a:gd name="connsiteY3" fmla="*/ 9710 h 3060296"/>
              <a:gd name="connsiteX4" fmla="*/ 3785832 w 4977684"/>
              <a:gd name="connsiteY4" fmla="*/ 1245976 h 3060296"/>
              <a:gd name="connsiteX5" fmla="*/ 4875521 w 4977684"/>
              <a:gd name="connsiteY5" fmla="*/ 2779069 h 3060296"/>
              <a:gd name="connsiteX6" fmla="*/ 884163 w 4977684"/>
              <a:gd name="connsiteY6" fmla="*/ 3052687 h 3060296"/>
              <a:gd name="connsiteX7" fmla="*/ 90983 w 4977684"/>
              <a:gd name="connsiteY7" fmla="*/ 2756598 h 3060296"/>
              <a:gd name="connsiteX0" fmla="*/ 90983 w 5250734"/>
              <a:gd name="connsiteY0" fmla="*/ 2746890 h 3065706"/>
              <a:gd name="connsiteX1" fmla="*/ 84688 w 5250734"/>
              <a:gd name="connsiteY1" fmla="*/ 2208727 h 3065706"/>
              <a:gd name="connsiteX2" fmla="*/ 694288 w 5250734"/>
              <a:gd name="connsiteY2" fmla="*/ 742781 h 3065706"/>
              <a:gd name="connsiteX3" fmla="*/ 3379134 w 5250734"/>
              <a:gd name="connsiteY3" fmla="*/ 2 h 3065706"/>
              <a:gd name="connsiteX4" fmla="*/ 4950368 w 5250734"/>
              <a:gd name="connsiteY4" fmla="*/ 742223 h 3065706"/>
              <a:gd name="connsiteX5" fmla="*/ 4875521 w 5250734"/>
              <a:gd name="connsiteY5" fmla="*/ 2769361 h 3065706"/>
              <a:gd name="connsiteX6" fmla="*/ 884163 w 5250734"/>
              <a:gd name="connsiteY6" fmla="*/ 3042979 h 3065706"/>
              <a:gd name="connsiteX7" fmla="*/ 90983 w 5250734"/>
              <a:gd name="connsiteY7" fmla="*/ 2746890 h 3065706"/>
              <a:gd name="connsiteX0" fmla="*/ 114524 w 5274277"/>
              <a:gd name="connsiteY0" fmla="*/ 3005381 h 3324197"/>
              <a:gd name="connsiteX1" fmla="*/ 108229 w 5274277"/>
              <a:gd name="connsiteY1" fmla="*/ 2467218 h 3324197"/>
              <a:gd name="connsiteX2" fmla="*/ 1088362 w 5274277"/>
              <a:gd name="connsiteY2" fmla="*/ 171983 h 3324197"/>
              <a:gd name="connsiteX3" fmla="*/ 3402675 w 5274277"/>
              <a:gd name="connsiteY3" fmla="*/ 258493 h 3324197"/>
              <a:gd name="connsiteX4" fmla="*/ 4973909 w 5274277"/>
              <a:gd name="connsiteY4" fmla="*/ 1000714 h 3324197"/>
              <a:gd name="connsiteX5" fmla="*/ 4899062 w 5274277"/>
              <a:gd name="connsiteY5" fmla="*/ 3027852 h 3324197"/>
              <a:gd name="connsiteX6" fmla="*/ 907704 w 5274277"/>
              <a:gd name="connsiteY6" fmla="*/ 3301470 h 3324197"/>
              <a:gd name="connsiteX7" fmla="*/ 114524 w 5274277"/>
              <a:gd name="connsiteY7" fmla="*/ 3005381 h 3324197"/>
              <a:gd name="connsiteX0" fmla="*/ 106288 w 5283683"/>
              <a:gd name="connsiteY0" fmla="*/ 3164182 h 3324199"/>
              <a:gd name="connsiteX1" fmla="*/ 117637 w 5283683"/>
              <a:gd name="connsiteY1" fmla="*/ 2467220 h 3324199"/>
              <a:gd name="connsiteX2" fmla="*/ 1097770 w 5283683"/>
              <a:gd name="connsiteY2" fmla="*/ 171985 h 3324199"/>
              <a:gd name="connsiteX3" fmla="*/ 3412083 w 5283683"/>
              <a:gd name="connsiteY3" fmla="*/ 258495 h 3324199"/>
              <a:gd name="connsiteX4" fmla="*/ 4983317 w 5283683"/>
              <a:gd name="connsiteY4" fmla="*/ 1000716 h 3324199"/>
              <a:gd name="connsiteX5" fmla="*/ 4908470 w 5283683"/>
              <a:gd name="connsiteY5" fmla="*/ 3027854 h 3324199"/>
              <a:gd name="connsiteX6" fmla="*/ 917112 w 5283683"/>
              <a:gd name="connsiteY6" fmla="*/ 3301472 h 3324199"/>
              <a:gd name="connsiteX7" fmla="*/ 106288 w 5283683"/>
              <a:gd name="connsiteY7" fmla="*/ 3164182 h 3324199"/>
              <a:gd name="connsiteX0" fmla="*/ 202241 w 5220839"/>
              <a:gd name="connsiteY0" fmla="*/ 3111248 h 3324199"/>
              <a:gd name="connsiteX1" fmla="*/ 54791 w 5220839"/>
              <a:gd name="connsiteY1" fmla="*/ 2467220 h 3324199"/>
              <a:gd name="connsiteX2" fmla="*/ 1034924 w 5220839"/>
              <a:gd name="connsiteY2" fmla="*/ 171985 h 3324199"/>
              <a:gd name="connsiteX3" fmla="*/ 3349237 w 5220839"/>
              <a:gd name="connsiteY3" fmla="*/ 258495 h 3324199"/>
              <a:gd name="connsiteX4" fmla="*/ 4920471 w 5220839"/>
              <a:gd name="connsiteY4" fmla="*/ 1000716 h 3324199"/>
              <a:gd name="connsiteX5" fmla="*/ 4845624 w 5220839"/>
              <a:gd name="connsiteY5" fmla="*/ 3027854 h 3324199"/>
              <a:gd name="connsiteX6" fmla="*/ 854266 w 5220839"/>
              <a:gd name="connsiteY6" fmla="*/ 3301472 h 3324199"/>
              <a:gd name="connsiteX7" fmla="*/ 202241 w 5220839"/>
              <a:gd name="connsiteY7" fmla="*/ 3111248 h 332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20839" h="3324199">
                <a:moveTo>
                  <a:pt x="202241" y="3111248"/>
                </a:moveTo>
                <a:cubicBezTo>
                  <a:pt x="68995" y="2972206"/>
                  <a:pt x="-83989" y="2957097"/>
                  <a:pt x="54791" y="2467220"/>
                </a:cubicBezTo>
                <a:cubicBezTo>
                  <a:pt x="193571" y="1977343"/>
                  <a:pt x="485850" y="540106"/>
                  <a:pt x="1034924" y="171985"/>
                </a:cubicBezTo>
                <a:cubicBezTo>
                  <a:pt x="1583998" y="-196136"/>
                  <a:pt x="2701646" y="120373"/>
                  <a:pt x="3349237" y="258495"/>
                </a:cubicBezTo>
                <a:cubicBezTo>
                  <a:pt x="3996828" y="396617"/>
                  <a:pt x="4726947" y="727364"/>
                  <a:pt x="4920471" y="1000716"/>
                </a:cubicBezTo>
                <a:cubicBezTo>
                  <a:pt x="5113995" y="1274068"/>
                  <a:pt x="5523325" y="2644395"/>
                  <a:pt x="4845624" y="3027854"/>
                </a:cubicBezTo>
                <a:cubicBezTo>
                  <a:pt x="4167923" y="3411313"/>
                  <a:pt x="1357614" y="3319921"/>
                  <a:pt x="854266" y="3301472"/>
                </a:cubicBezTo>
                <a:cubicBezTo>
                  <a:pt x="350918" y="3283023"/>
                  <a:pt x="335487" y="3250290"/>
                  <a:pt x="202241" y="31112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0">
            <a:extLst>
              <a:ext uri="{FF2B5EF4-FFF2-40B4-BE49-F238E27FC236}">
                <a16:creationId xmlns:a16="http://schemas.microsoft.com/office/drawing/2014/main" id="{79781773-A6AF-445B-98A7-19BA50546A92}"/>
              </a:ext>
            </a:extLst>
          </p:cNvPr>
          <p:cNvSpPr/>
          <p:nvPr userDrawn="1"/>
        </p:nvSpPr>
        <p:spPr>
          <a:xfrm>
            <a:off x="6684746" y="-165233"/>
            <a:ext cx="2191069" cy="1235483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" fmla="*/ 0 w 6583817"/>
              <a:gd name="connsiteY0" fmla="*/ 1036858 h 2023829"/>
              <a:gd name="connsiteX1" fmla="*/ 3265714 w 6583817"/>
              <a:gd name="connsiteY1" fmla="*/ 49887 h 2023829"/>
              <a:gd name="connsiteX2" fmla="*/ 5138057 w 6583817"/>
              <a:gd name="connsiteY2" fmla="*/ 238572 h 2023829"/>
              <a:gd name="connsiteX3" fmla="*/ 6531428 w 6583817"/>
              <a:gd name="connsiteY3" fmla="*/ 1036858 h 2023829"/>
              <a:gd name="connsiteX4" fmla="*/ 3265714 w 6583817"/>
              <a:gd name="connsiteY4" fmla="*/ 2023829 h 2023829"/>
              <a:gd name="connsiteX5" fmla="*/ 0 w 6583817"/>
              <a:gd name="connsiteY5" fmla="*/ 1036858 h 2023829"/>
              <a:gd name="connsiteX0" fmla="*/ 87004 w 6670821"/>
              <a:gd name="connsiteY0" fmla="*/ 1036858 h 2023829"/>
              <a:gd name="connsiteX1" fmla="*/ 1146547 w 6670821"/>
              <a:gd name="connsiteY1" fmla="*/ 267602 h 2023829"/>
              <a:gd name="connsiteX2" fmla="*/ 3352718 w 6670821"/>
              <a:gd name="connsiteY2" fmla="*/ 49887 h 2023829"/>
              <a:gd name="connsiteX3" fmla="*/ 5225061 w 6670821"/>
              <a:gd name="connsiteY3" fmla="*/ 238572 h 2023829"/>
              <a:gd name="connsiteX4" fmla="*/ 6618432 w 6670821"/>
              <a:gd name="connsiteY4" fmla="*/ 1036858 h 2023829"/>
              <a:gd name="connsiteX5" fmla="*/ 3352718 w 6670821"/>
              <a:gd name="connsiteY5" fmla="*/ 2023829 h 2023829"/>
              <a:gd name="connsiteX6" fmla="*/ 87004 w 6670821"/>
              <a:gd name="connsiteY6" fmla="*/ 1036858 h 2023829"/>
              <a:gd name="connsiteX0" fmla="*/ 87004 w 8875308"/>
              <a:gd name="connsiteY0" fmla="*/ 1015551 h 2002522"/>
              <a:gd name="connsiteX1" fmla="*/ 1146547 w 8875308"/>
              <a:gd name="connsiteY1" fmla="*/ 246295 h 2002522"/>
              <a:gd name="connsiteX2" fmla="*/ 3352718 w 8875308"/>
              <a:gd name="connsiteY2" fmla="*/ 28580 h 2002522"/>
              <a:gd name="connsiteX3" fmla="*/ 8795576 w 8875308"/>
              <a:gd name="connsiteY3" fmla="*/ 797837 h 2002522"/>
              <a:gd name="connsiteX4" fmla="*/ 6618432 w 8875308"/>
              <a:gd name="connsiteY4" fmla="*/ 1015551 h 2002522"/>
              <a:gd name="connsiteX5" fmla="*/ 3352718 w 8875308"/>
              <a:gd name="connsiteY5" fmla="*/ 2002522 h 2002522"/>
              <a:gd name="connsiteX6" fmla="*/ 87004 w 8875308"/>
              <a:gd name="connsiteY6" fmla="*/ 1015551 h 2002522"/>
              <a:gd name="connsiteX0" fmla="*/ 87004 w 10749712"/>
              <a:gd name="connsiteY0" fmla="*/ 1015551 h 2649021"/>
              <a:gd name="connsiteX1" fmla="*/ 1146547 w 10749712"/>
              <a:gd name="connsiteY1" fmla="*/ 246295 h 2649021"/>
              <a:gd name="connsiteX2" fmla="*/ 3352718 w 10749712"/>
              <a:gd name="connsiteY2" fmla="*/ 28580 h 2649021"/>
              <a:gd name="connsiteX3" fmla="*/ 8795576 w 10749712"/>
              <a:gd name="connsiteY3" fmla="*/ 797837 h 2649021"/>
              <a:gd name="connsiteX4" fmla="*/ 10711461 w 10749712"/>
              <a:gd name="connsiteY4" fmla="*/ 2568580 h 2649021"/>
              <a:gd name="connsiteX5" fmla="*/ 3352718 w 10749712"/>
              <a:gd name="connsiteY5" fmla="*/ 2002522 h 2649021"/>
              <a:gd name="connsiteX6" fmla="*/ 87004 w 10749712"/>
              <a:gd name="connsiteY6" fmla="*/ 1015551 h 2649021"/>
              <a:gd name="connsiteX0" fmla="*/ 87004 w 10746300"/>
              <a:gd name="connsiteY0" fmla="*/ 1042421 h 2675891"/>
              <a:gd name="connsiteX1" fmla="*/ 1146547 w 10746300"/>
              <a:gd name="connsiteY1" fmla="*/ 273165 h 2675891"/>
              <a:gd name="connsiteX2" fmla="*/ 3352718 w 10746300"/>
              <a:gd name="connsiteY2" fmla="*/ 55450 h 2675891"/>
              <a:gd name="connsiteX3" fmla="*/ 8606890 w 10746300"/>
              <a:gd name="connsiteY3" fmla="*/ 1216593 h 2675891"/>
              <a:gd name="connsiteX4" fmla="*/ 10711461 w 10746300"/>
              <a:gd name="connsiteY4" fmla="*/ 2595450 h 2675891"/>
              <a:gd name="connsiteX5" fmla="*/ 3352718 w 10746300"/>
              <a:gd name="connsiteY5" fmla="*/ 2029392 h 2675891"/>
              <a:gd name="connsiteX6" fmla="*/ 87004 w 10746300"/>
              <a:gd name="connsiteY6" fmla="*/ 1042421 h 2675891"/>
              <a:gd name="connsiteX0" fmla="*/ 87004 w 11635763"/>
              <a:gd name="connsiteY0" fmla="*/ 1042421 h 2430077"/>
              <a:gd name="connsiteX1" fmla="*/ 1146547 w 11635763"/>
              <a:gd name="connsiteY1" fmla="*/ 273165 h 2430077"/>
              <a:gd name="connsiteX2" fmla="*/ 3352718 w 11635763"/>
              <a:gd name="connsiteY2" fmla="*/ 55450 h 2430077"/>
              <a:gd name="connsiteX3" fmla="*/ 8606890 w 11635763"/>
              <a:gd name="connsiteY3" fmla="*/ 1216593 h 2430077"/>
              <a:gd name="connsiteX4" fmla="*/ 11611347 w 11635763"/>
              <a:gd name="connsiteY4" fmla="*/ 2319678 h 2430077"/>
              <a:gd name="connsiteX5" fmla="*/ 3352718 w 11635763"/>
              <a:gd name="connsiteY5" fmla="*/ 2029392 h 2430077"/>
              <a:gd name="connsiteX6" fmla="*/ 87004 w 11635763"/>
              <a:gd name="connsiteY6" fmla="*/ 1042421 h 2430077"/>
              <a:gd name="connsiteX0" fmla="*/ 52390 w 11601149"/>
              <a:gd name="connsiteY0" fmla="*/ 991845 h 2379501"/>
              <a:gd name="connsiteX1" fmla="*/ 1445761 w 11601149"/>
              <a:gd name="connsiteY1" fmla="*/ 759618 h 2379501"/>
              <a:gd name="connsiteX2" fmla="*/ 3318104 w 11601149"/>
              <a:gd name="connsiteY2" fmla="*/ 4874 h 2379501"/>
              <a:gd name="connsiteX3" fmla="*/ 8572276 w 11601149"/>
              <a:gd name="connsiteY3" fmla="*/ 1166017 h 2379501"/>
              <a:gd name="connsiteX4" fmla="*/ 11576733 w 11601149"/>
              <a:gd name="connsiteY4" fmla="*/ 2269102 h 2379501"/>
              <a:gd name="connsiteX5" fmla="*/ 3318104 w 11601149"/>
              <a:gd name="connsiteY5" fmla="*/ 1978816 h 2379501"/>
              <a:gd name="connsiteX6" fmla="*/ 52390 w 11601149"/>
              <a:gd name="connsiteY6" fmla="*/ 991845 h 2379501"/>
              <a:gd name="connsiteX0" fmla="*/ 29383 w 12681228"/>
              <a:gd name="connsiteY0" fmla="*/ 1964302 h 2358409"/>
              <a:gd name="connsiteX1" fmla="*/ 2525840 w 12681228"/>
              <a:gd name="connsiteY1" fmla="*/ 759618 h 2358409"/>
              <a:gd name="connsiteX2" fmla="*/ 4398183 w 12681228"/>
              <a:gd name="connsiteY2" fmla="*/ 4874 h 2358409"/>
              <a:gd name="connsiteX3" fmla="*/ 9652355 w 12681228"/>
              <a:gd name="connsiteY3" fmla="*/ 1166017 h 2358409"/>
              <a:gd name="connsiteX4" fmla="*/ 12656812 w 12681228"/>
              <a:gd name="connsiteY4" fmla="*/ 2269102 h 2358409"/>
              <a:gd name="connsiteX5" fmla="*/ 4398183 w 12681228"/>
              <a:gd name="connsiteY5" fmla="*/ 1978816 h 2358409"/>
              <a:gd name="connsiteX6" fmla="*/ 29383 w 12681228"/>
              <a:gd name="connsiteY6" fmla="*/ 1964302 h 2358409"/>
              <a:gd name="connsiteX0" fmla="*/ 29383 w 12681228"/>
              <a:gd name="connsiteY0" fmla="*/ 1228203 h 1622310"/>
              <a:gd name="connsiteX1" fmla="*/ 2525840 w 12681228"/>
              <a:gd name="connsiteY1" fmla="*/ 23519 h 1622310"/>
              <a:gd name="connsiteX2" fmla="*/ 5718983 w 12681228"/>
              <a:gd name="connsiteY2" fmla="*/ 676660 h 1622310"/>
              <a:gd name="connsiteX3" fmla="*/ 9652355 w 12681228"/>
              <a:gd name="connsiteY3" fmla="*/ 429918 h 1622310"/>
              <a:gd name="connsiteX4" fmla="*/ 12656812 w 12681228"/>
              <a:gd name="connsiteY4" fmla="*/ 1533003 h 1622310"/>
              <a:gd name="connsiteX5" fmla="*/ 4398183 w 12681228"/>
              <a:gd name="connsiteY5" fmla="*/ 1242717 h 1622310"/>
              <a:gd name="connsiteX6" fmla="*/ 29383 w 12681228"/>
              <a:gd name="connsiteY6" fmla="*/ 1228203 h 1622310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46705 w 12699790"/>
              <a:gd name="connsiteY0" fmla="*/ 1032301 h 1426408"/>
              <a:gd name="connsiteX1" fmla="*/ 2180305 w 12699790"/>
              <a:gd name="connsiteY1" fmla="*/ 30817 h 1426408"/>
              <a:gd name="connsiteX2" fmla="*/ 5736305 w 12699790"/>
              <a:gd name="connsiteY2" fmla="*/ 480758 h 1426408"/>
              <a:gd name="connsiteX3" fmla="*/ 9814820 w 12699790"/>
              <a:gd name="connsiteY3" fmla="*/ 451730 h 1426408"/>
              <a:gd name="connsiteX4" fmla="*/ 12674134 w 12699790"/>
              <a:gd name="connsiteY4" fmla="*/ 1337101 h 1426408"/>
              <a:gd name="connsiteX5" fmla="*/ 4415505 w 12699790"/>
              <a:gd name="connsiteY5" fmla="*/ 1046815 h 1426408"/>
              <a:gd name="connsiteX6" fmla="*/ 46705 w 12699790"/>
              <a:gd name="connsiteY6" fmla="*/ 1032301 h 1426408"/>
              <a:gd name="connsiteX0" fmla="*/ 387846 w 13104827"/>
              <a:gd name="connsiteY0" fmla="*/ 1032301 h 2413473"/>
              <a:gd name="connsiteX1" fmla="*/ 2521446 w 13104827"/>
              <a:gd name="connsiteY1" fmla="*/ 30817 h 2413473"/>
              <a:gd name="connsiteX2" fmla="*/ 6077446 w 13104827"/>
              <a:gd name="connsiteY2" fmla="*/ 480758 h 2413473"/>
              <a:gd name="connsiteX3" fmla="*/ 10155961 w 13104827"/>
              <a:gd name="connsiteY3" fmla="*/ 451730 h 2413473"/>
              <a:gd name="connsiteX4" fmla="*/ 13015275 w 13104827"/>
              <a:gd name="connsiteY4" fmla="*/ 1337101 h 2413473"/>
              <a:gd name="connsiteX5" fmla="*/ 11215503 w 13104827"/>
              <a:gd name="connsiteY5" fmla="*/ 2411157 h 2413473"/>
              <a:gd name="connsiteX6" fmla="*/ 387846 w 13104827"/>
              <a:gd name="connsiteY6" fmla="*/ 1032301 h 2413473"/>
              <a:gd name="connsiteX0" fmla="*/ 463794 w 13180775"/>
              <a:gd name="connsiteY0" fmla="*/ 1003397 h 2384569"/>
              <a:gd name="connsiteX1" fmla="*/ 2597394 w 13180775"/>
              <a:gd name="connsiteY1" fmla="*/ 1913 h 2384569"/>
              <a:gd name="connsiteX2" fmla="*/ 8199908 w 13180775"/>
              <a:gd name="connsiteY2" fmla="*/ 742139 h 2384569"/>
              <a:gd name="connsiteX3" fmla="*/ 10231909 w 13180775"/>
              <a:gd name="connsiteY3" fmla="*/ 422826 h 2384569"/>
              <a:gd name="connsiteX4" fmla="*/ 13091223 w 13180775"/>
              <a:gd name="connsiteY4" fmla="*/ 1308197 h 2384569"/>
              <a:gd name="connsiteX5" fmla="*/ 11291451 w 13180775"/>
              <a:gd name="connsiteY5" fmla="*/ 2382253 h 2384569"/>
              <a:gd name="connsiteX6" fmla="*/ 463794 w 13180775"/>
              <a:gd name="connsiteY6" fmla="*/ 1003397 h 2384569"/>
              <a:gd name="connsiteX0" fmla="*/ 41439 w 12758420"/>
              <a:gd name="connsiteY0" fmla="*/ 612625 h 1993797"/>
              <a:gd name="connsiteX1" fmla="*/ 7167953 w 12758420"/>
              <a:gd name="connsiteY1" fmla="*/ 1817313 h 1993797"/>
              <a:gd name="connsiteX2" fmla="*/ 7777553 w 12758420"/>
              <a:gd name="connsiteY2" fmla="*/ 351367 h 1993797"/>
              <a:gd name="connsiteX3" fmla="*/ 9809554 w 12758420"/>
              <a:gd name="connsiteY3" fmla="*/ 32054 h 1993797"/>
              <a:gd name="connsiteX4" fmla="*/ 12668868 w 12758420"/>
              <a:gd name="connsiteY4" fmla="*/ 917425 h 1993797"/>
              <a:gd name="connsiteX5" fmla="*/ 10869096 w 12758420"/>
              <a:gd name="connsiteY5" fmla="*/ 1991481 h 1993797"/>
              <a:gd name="connsiteX6" fmla="*/ 41439 w 12758420"/>
              <a:gd name="connsiteY6" fmla="*/ 612625 h 1993797"/>
              <a:gd name="connsiteX0" fmla="*/ 1824082 w 5569992"/>
              <a:gd name="connsiteY0" fmla="*/ 2267253 h 2272975"/>
              <a:gd name="connsiteX1" fmla="*/ 53339 w 5569992"/>
              <a:gd name="connsiteY1" fmla="*/ 1817313 h 2272975"/>
              <a:gd name="connsiteX2" fmla="*/ 662939 w 5569992"/>
              <a:gd name="connsiteY2" fmla="*/ 351367 h 2272975"/>
              <a:gd name="connsiteX3" fmla="*/ 2694940 w 5569992"/>
              <a:gd name="connsiteY3" fmla="*/ 32054 h 2272975"/>
              <a:gd name="connsiteX4" fmla="*/ 5554254 w 5569992"/>
              <a:gd name="connsiteY4" fmla="*/ 917425 h 2272975"/>
              <a:gd name="connsiteX5" fmla="*/ 3754482 w 5569992"/>
              <a:gd name="connsiteY5" fmla="*/ 1991481 h 2272975"/>
              <a:gd name="connsiteX6" fmla="*/ 1824082 w 5569992"/>
              <a:gd name="connsiteY6" fmla="*/ 2267253 h 2272975"/>
              <a:gd name="connsiteX0" fmla="*/ 1824082 w 3945162"/>
              <a:gd name="connsiteY0" fmla="*/ 2262360 h 2268664"/>
              <a:gd name="connsiteX1" fmla="*/ 53339 w 3945162"/>
              <a:gd name="connsiteY1" fmla="*/ 1812420 h 2268664"/>
              <a:gd name="connsiteX2" fmla="*/ 662939 w 3945162"/>
              <a:gd name="connsiteY2" fmla="*/ 346474 h 2268664"/>
              <a:gd name="connsiteX3" fmla="*/ 2694940 w 3945162"/>
              <a:gd name="connsiteY3" fmla="*/ 27161 h 2268664"/>
              <a:gd name="connsiteX4" fmla="*/ 3754483 w 3945162"/>
              <a:gd name="connsiteY4" fmla="*/ 839961 h 2268664"/>
              <a:gd name="connsiteX5" fmla="*/ 3754482 w 3945162"/>
              <a:gd name="connsiteY5" fmla="*/ 1986588 h 2268664"/>
              <a:gd name="connsiteX6" fmla="*/ 1824082 w 3945162"/>
              <a:gd name="connsiteY6" fmla="*/ 2262360 h 2268664"/>
              <a:gd name="connsiteX0" fmla="*/ 1824082 w 4016541"/>
              <a:gd name="connsiteY0" fmla="*/ 2262360 h 2264816"/>
              <a:gd name="connsiteX1" fmla="*/ 53339 w 4016541"/>
              <a:gd name="connsiteY1" fmla="*/ 1812420 h 2264816"/>
              <a:gd name="connsiteX2" fmla="*/ 662939 w 4016541"/>
              <a:gd name="connsiteY2" fmla="*/ 346474 h 2264816"/>
              <a:gd name="connsiteX3" fmla="*/ 2694940 w 4016541"/>
              <a:gd name="connsiteY3" fmla="*/ 27161 h 2264816"/>
              <a:gd name="connsiteX4" fmla="*/ 3754483 w 4016541"/>
              <a:gd name="connsiteY4" fmla="*/ 839961 h 2264816"/>
              <a:gd name="connsiteX5" fmla="*/ 3856082 w 4016541"/>
              <a:gd name="connsiteY5" fmla="*/ 1667274 h 2264816"/>
              <a:gd name="connsiteX6" fmla="*/ 1824082 w 4016541"/>
              <a:gd name="connsiteY6" fmla="*/ 2262360 h 226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6541" h="2264816">
                <a:moveTo>
                  <a:pt x="1824082" y="2262360"/>
                </a:moveTo>
                <a:cubicBezTo>
                  <a:pt x="1190292" y="2286551"/>
                  <a:pt x="246863" y="2131734"/>
                  <a:pt x="53339" y="1812420"/>
                </a:cubicBezTo>
                <a:cubicBezTo>
                  <a:pt x="-140185" y="1493106"/>
                  <a:pt x="222672" y="644017"/>
                  <a:pt x="662939" y="346474"/>
                </a:cubicBezTo>
                <a:cubicBezTo>
                  <a:pt x="1103206" y="48931"/>
                  <a:pt x="2179683" y="-55087"/>
                  <a:pt x="2694940" y="27161"/>
                </a:cubicBezTo>
                <a:cubicBezTo>
                  <a:pt x="3210197" y="109409"/>
                  <a:pt x="3560959" y="566609"/>
                  <a:pt x="3754483" y="839961"/>
                </a:cubicBezTo>
                <a:cubicBezTo>
                  <a:pt x="3948007" y="1113313"/>
                  <a:pt x="4177815" y="1430208"/>
                  <a:pt x="3856082" y="1667274"/>
                </a:cubicBezTo>
                <a:cubicBezTo>
                  <a:pt x="3534349" y="1904340"/>
                  <a:pt x="2457873" y="2238169"/>
                  <a:pt x="1824082" y="22623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0">
            <a:extLst>
              <a:ext uri="{FF2B5EF4-FFF2-40B4-BE49-F238E27FC236}">
                <a16:creationId xmlns:a16="http://schemas.microsoft.com/office/drawing/2014/main" id="{9E4DF5EB-D242-4221-A8A2-BBC2F63A8976}"/>
              </a:ext>
            </a:extLst>
          </p:cNvPr>
          <p:cNvSpPr/>
          <p:nvPr userDrawn="1"/>
        </p:nvSpPr>
        <p:spPr>
          <a:xfrm>
            <a:off x="10469335" y="921980"/>
            <a:ext cx="1147109" cy="700812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" fmla="*/ 0 w 6583817"/>
              <a:gd name="connsiteY0" fmla="*/ 1036858 h 2023829"/>
              <a:gd name="connsiteX1" fmla="*/ 3265714 w 6583817"/>
              <a:gd name="connsiteY1" fmla="*/ 49887 h 2023829"/>
              <a:gd name="connsiteX2" fmla="*/ 5138057 w 6583817"/>
              <a:gd name="connsiteY2" fmla="*/ 238572 h 2023829"/>
              <a:gd name="connsiteX3" fmla="*/ 6531428 w 6583817"/>
              <a:gd name="connsiteY3" fmla="*/ 1036858 h 2023829"/>
              <a:gd name="connsiteX4" fmla="*/ 3265714 w 6583817"/>
              <a:gd name="connsiteY4" fmla="*/ 2023829 h 2023829"/>
              <a:gd name="connsiteX5" fmla="*/ 0 w 6583817"/>
              <a:gd name="connsiteY5" fmla="*/ 1036858 h 2023829"/>
              <a:gd name="connsiteX0" fmla="*/ 87004 w 6670821"/>
              <a:gd name="connsiteY0" fmla="*/ 1036858 h 2023829"/>
              <a:gd name="connsiteX1" fmla="*/ 1146547 w 6670821"/>
              <a:gd name="connsiteY1" fmla="*/ 267602 h 2023829"/>
              <a:gd name="connsiteX2" fmla="*/ 3352718 w 6670821"/>
              <a:gd name="connsiteY2" fmla="*/ 49887 h 2023829"/>
              <a:gd name="connsiteX3" fmla="*/ 5225061 w 6670821"/>
              <a:gd name="connsiteY3" fmla="*/ 238572 h 2023829"/>
              <a:gd name="connsiteX4" fmla="*/ 6618432 w 6670821"/>
              <a:gd name="connsiteY4" fmla="*/ 1036858 h 2023829"/>
              <a:gd name="connsiteX5" fmla="*/ 3352718 w 6670821"/>
              <a:gd name="connsiteY5" fmla="*/ 2023829 h 2023829"/>
              <a:gd name="connsiteX6" fmla="*/ 87004 w 6670821"/>
              <a:gd name="connsiteY6" fmla="*/ 1036858 h 2023829"/>
              <a:gd name="connsiteX0" fmla="*/ 87004 w 8875308"/>
              <a:gd name="connsiteY0" fmla="*/ 1015551 h 2002522"/>
              <a:gd name="connsiteX1" fmla="*/ 1146547 w 8875308"/>
              <a:gd name="connsiteY1" fmla="*/ 246295 h 2002522"/>
              <a:gd name="connsiteX2" fmla="*/ 3352718 w 8875308"/>
              <a:gd name="connsiteY2" fmla="*/ 28580 h 2002522"/>
              <a:gd name="connsiteX3" fmla="*/ 8795576 w 8875308"/>
              <a:gd name="connsiteY3" fmla="*/ 797837 h 2002522"/>
              <a:gd name="connsiteX4" fmla="*/ 6618432 w 8875308"/>
              <a:gd name="connsiteY4" fmla="*/ 1015551 h 2002522"/>
              <a:gd name="connsiteX5" fmla="*/ 3352718 w 8875308"/>
              <a:gd name="connsiteY5" fmla="*/ 2002522 h 2002522"/>
              <a:gd name="connsiteX6" fmla="*/ 87004 w 8875308"/>
              <a:gd name="connsiteY6" fmla="*/ 1015551 h 2002522"/>
              <a:gd name="connsiteX0" fmla="*/ 87004 w 10749712"/>
              <a:gd name="connsiteY0" fmla="*/ 1015551 h 2649021"/>
              <a:gd name="connsiteX1" fmla="*/ 1146547 w 10749712"/>
              <a:gd name="connsiteY1" fmla="*/ 246295 h 2649021"/>
              <a:gd name="connsiteX2" fmla="*/ 3352718 w 10749712"/>
              <a:gd name="connsiteY2" fmla="*/ 28580 h 2649021"/>
              <a:gd name="connsiteX3" fmla="*/ 8795576 w 10749712"/>
              <a:gd name="connsiteY3" fmla="*/ 797837 h 2649021"/>
              <a:gd name="connsiteX4" fmla="*/ 10711461 w 10749712"/>
              <a:gd name="connsiteY4" fmla="*/ 2568580 h 2649021"/>
              <a:gd name="connsiteX5" fmla="*/ 3352718 w 10749712"/>
              <a:gd name="connsiteY5" fmla="*/ 2002522 h 2649021"/>
              <a:gd name="connsiteX6" fmla="*/ 87004 w 10749712"/>
              <a:gd name="connsiteY6" fmla="*/ 1015551 h 2649021"/>
              <a:gd name="connsiteX0" fmla="*/ 87004 w 10746300"/>
              <a:gd name="connsiteY0" fmla="*/ 1042421 h 2675891"/>
              <a:gd name="connsiteX1" fmla="*/ 1146547 w 10746300"/>
              <a:gd name="connsiteY1" fmla="*/ 273165 h 2675891"/>
              <a:gd name="connsiteX2" fmla="*/ 3352718 w 10746300"/>
              <a:gd name="connsiteY2" fmla="*/ 55450 h 2675891"/>
              <a:gd name="connsiteX3" fmla="*/ 8606890 w 10746300"/>
              <a:gd name="connsiteY3" fmla="*/ 1216593 h 2675891"/>
              <a:gd name="connsiteX4" fmla="*/ 10711461 w 10746300"/>
              <a:gd name="connsiteY4" fmla="*/ 2595450 h 2675891"/>
              <a:gd name="connsiteX5" fmla="*/ 3352718 w 10746300"/>
              <a:gd name="connsiteY5" fmla="*/ 2029392 h 2675891"/>
              <a:gd name="connsiteX6" fmla="*/ 87004 w 10746300"/>
              <a:gd name="connsiteY6" fmla="*/ 1042421 h 2675891"/>
              <a:gd name="connsiteX0" fmla="*/ 87004 w 11635763"/>
              <a:gd name="connsiteY0" fmla="*/ 1042421 h 2430077"/>
              <a:gd name="connsiteX1" fmla="*/ 1146547 w 11635763"/>
              <a:gd name="connsiteY1" fmla="*/ 273165 h 2430077"/>
              <a:gd name="connsiteX2" fmla="*/ 3352718 w 11635763"/>
              <a:gd name="connsiteY2" fmla="*/ 55450 h 2430077"/>
              <a:gd name="connsiteX3" fmla="*/ 8606890 w 11635763"/>
              <a:gd name="connsiteY3" fmla="*/ 1216593 h 2430077"/>
              <a:gd name="connsiteX4" fmla="*/ 11611347 w 11635763"/>
              <a:gd name="connsiteY4" fmla="*/ 2319678 h 2430077"/>
              <a:gd name="connsiteX5" fmla="*/ 3352718 w 11635763"/>
              <a:gd name="connsiteY5" fmla="*/ 2029392 h 2430077"/>
              <a:gd name="connsiteX6" fmla="*/ 87004 w 11635763"/>
              <a:gd name="connsiteY6" fmla="*/ 1042421 h 2430077"/>
              <a:gd name="connsiteX0" fmla="*/ 52390 w 11601149"/>
              <a:gd name="connsiteY0" fmla="*/ 991845 h 2379501"/>
              <a:gd name="connsiteX1" fmla="*/ 1445761 w 11601149"/>
              <a:gd name="connsiteY1" fmla="*/ 759618 h 2379501"/>
              <a:gd name="connsiteX2" fmla="*/ 3318104 w 11601149"/>
              <a:gd name="connsiteY2" fmla="*/ 4874 h 2379501"/>
              <a:gd name="connsiteX3" fmla="*/ 8572276 w 11601149"/>
              <a:gd name="connsiteY3" fmla="*/ 1166017 h 2379501"/>
              <a:gd name="connsiteX4" fmla="*/ 11576733 w 11601149"/>
              <a:gd name="connsiteY4" fmla="*/ 2269102 h 2379501"/>
              <a:gd name="connsiteX5" fmla="*/ 3318104 w 11601149"/>
              <a:gd name="connsiteY5" fmla="*/ 1978816 h 2379501"/>
              <a:gd name="connsiteX6" fmla="*/ 52390 w 11601149"/>
              <a:gd name="connsiteY6" fmla="*/ 991845 h 2379501"/>
              <a:gd name="connsiteX0" fmla="*/ 29383 w 12681228"/>
              <a:gd name="connsiteY0" fmla="*/ 1964302 h 2358409"/>
              <a:gd name="connsiteX1" fmla="*/ 2525840 w 12681228"/>
              <a:gd name="connsiteY1" fmla="*/ 759618 h 2358409"/>
              <a:gd name="connsiteX2" fmla="*/ 4398183 w 12681228"/>
              <a:gd name="connsiteY2" fmla="*/ 4874 h 2358409"/>
              <a:gd name="connsiteX3" fmla="*/ 9652355 w 12681228"/>
              <a:gd name="connsiteY3" fmla="*/ 1166017 h 2358409"/>
              <a:gd name="connsiteX4" fmla="*/ 12656812 w 12681228"/>
              <a:gd name="connsiteY4" fmla="*/ 2269102 h 2358409"/>
              <a:gd name="connsiteX5" fmla="*/ 4398183 w 12681228"/>
              <a:gd name="connsiteY5" fmla="*/ 1978816 h 2358409"/>
              <a:gd name="connsiteX6" fmla="*/ 29383 w 12681228"/>
              <a:gd name="connsiteY6" fmla="*/ 1964302 h 2358409"/>
              <a:gd name="connsiteX0" fmla="*/ 29383 w 12681228"/>
              <a:gd name="connsiteY0" fmla="*/ 1228203 h 1622310"/>
              <a:gd name="connsiteX1" fmla="*/ 2525840 w 12681228"/>
              <a:gd name="connsiteY1" fmla="*/ 23519 h 1622310"/>
              <a:gd name="connsiteX2" fmla="*/ 5718983 w 12681228"/>
              <a:gd name="connsiteY2" fmla="*/ 676660 h 1622310"/>
              <a:gd name="connsiteX3" fmla="*/ 9652355 w 12681228"/>
              <a:gd name="connsiteY3" fmla="*/ 429918 h 1622310"/>
              <a:gd name="connsiteX4" fmla="*/ 12656812 w 12681228"/>
              <a:gd name="connsiteY4" fmla="*/ 1533003 h 1622310"/>
              <a:gd name="connsiteX5" fmla="*/ 4398183 w 12681228"/>
              <a:gd name="connsiteY5" fmla="*/ 1242717 h 1622310"/>
              <a:gd name="connsiteX6" fmla="*/ 29383 w 12681228"/>
              <a:gd name="connsiteY6" fmla="*/ 1228203 h 1622310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46705 w 12699790"/>
              <a:gd name="connsiteY0" fmla="*/ 1032301 h 1426408"/>
              <a:gd name="connsiteX1" fmla="*/ 2180305 w 12699790"/>
              <a:gd name="connsiteY1" fmla="*/ 30817 h 1426408"/>
              <a:gd name="connsiteX2" fmla="*/ 5736305 w 12699790"/>
              <a:gd name="connsiteY2" fmla="*/ 480758 h 1426408"/>
              <a:gd name="connsiteX3" fmla="*/ 9814820 w 12699790"/>
              <a:gd name="connsiteY3" fmla="*/ 451730 h 1426408"/>
              <a:gd name="connsiteX4" fmla="*/ 12674134 w 12699790"/>
              <a:gd name="connsiteY4" fmla="*/ 1337101 h 1426408"/>
              <a:gd name="connsiteX5" fmla="*/ 4415505 w 12699790"/>
              <a:gd name="connsiteY5" fmla="*/ 1046815 h 1426408"/>
              <a:gd name="connsiteX6" fmla="*/ 46705 w 12699790"/>
              <a:gd name="connsiteY6" fmla="*/ 1032301 h 1426408"/>
              <a:gd name="connsiteX0" fmla="*/ 387846 w 13104827"/>
              <a:gd name="connsiteY0" fmla="*/ 1032301 h 2413473"/>
              <a:gd name="connsiteX1" fmla="*/ 2521446 w 13104827"/>
              <a:gd name="connsiteY1" fmla="*/ 30817 h 2413473"/>
              <a:gd name="connsiteX2" fmla="*/ 6077446 w 13104827"/>
              <a:gd name="connsiteY2" fmla="*/ 480758 h 2413473"/>
              <a:gd name="connsiteX3" fmla="*/ 10155961 w 13104827"/>
              <a:gd name="connsiteY3" fmla="*/ 451730 h 2413473"/>
              <a:gd name="connsiteX4" fmla="*/ 13015275 w 13104827"/>
              <a:gd name="connsiteY4" fmla="*/ 1337101 h 2413473"/>
              <a:gd name="connsiteX5" fmla="*/ 11215503 w 13104827"/>
              <a:gd name="connsiteY5" fmla="*/ 2411157 h 2413473"/>
              <a:gd name="connsiteX6" fmla="*/ 387846 w 13104827"/>
              <a:gd name="connsiteY6" fmla="*/ 1032301 h 2413473"/>
              <a:gd name="connsiteX0" fmla="*/ 463794 w 13180775"/>
              <a:gd name="connsiteY0" fmla="*/ 1003397 h 2384569"/>
              <a:gd name="connsiteX1" fmla="*/ 2597394 w 13180775"/>
              <a:gd name="connsiteY1" fmla="*/ 1913 h 2384569"/>
              <a:gd name="connsiteX2" fmla="*/ 8199908 w 13180775"/>
              <a:gd name="connsiteY2" fmla="*/ 742139 h 2384569"/>
              <a:gd name="connsiteX3" fmla="*/ 10231909 w 13180775"/>
              <a:gd name="connsiteY3" fmla="*/ 422826 h 2384569"/>
              <a:gd name="connsiteX4" fmla="*/ 13091223 w 13180775"/>
              <a:gd name="connsiteY4" fmla="*/ 1308197 h 2384569"/>
              <a:gd name="connsiteX5" fmla="*/ 11291451 w 13180775"/>
              <a:gd name="connsiteY5" fmla="*/ 2382253 h 2384569"/>
              <a:gd name="connsiteX6" fmla="*/ 463794 w 13180775"/>
              <a:gd name="connsiteY6" fmla="*/ 1003397 h 2384569"/>
              <a:gd name="connsiteX0" fmla="*/ 41439 w 12758420"/>
              <a:gd name="connsiteY0" fmla="*/ 612625 h 1993797"/>
              <a:gd name="connsiteX1" fmla="*/ 7167953 w 12758420"/>
              <a:gd name="connsiteY1" fmla="*/ 1817313 h 1993797"/>
              <a:gd name="connsiteX2" fmla="*/ 7777553 w 12758420"/>
              <a:gd name="connsiteY2" fmla="*/ 351367 h 1993797"/>
              <a:gd name="connsiteX3" fmla="*/ 9809554 w 12758420"/>
              <a:gd name="connsiteY3" fmla="*/ 32054 h 1993797"/>
              <a:gd name="connsiteX4" fmla="*/ 12668868 w 12758420"/>
              <a:gd name="connsiteY4" fmla="*/ 917425 h 1993797"/>
              <a:gd name="connsiteX5" fmla="*/ 10869096 w 12758420"/>
              <a:gd name="connsiteY5" fmla="*/ 1991481 h 1993797"/>
              <a:gd name="connsiteX6" fmla="*/ 41439 w 12758420"/>
              <a:gd name="connsiteY6" fmla="*/ 612625 h 1993797"/>
              <a:gd name="connsiteX0" fmla="*/ 1824082 w 5569992"/>
              <a:gd name="connsiteY0" fmla="*/ 2267253 h 2272975"/>
              <a:gd name="connsiteX1" fmla="*/ 53339 w 5569992"/>
              <a:gd name="connsiteY1" fmla="*/ 1817313 h 2272975"/>
              <a:gd name="connsiteX2" fmla="*/ 662939 w 5569992"/>
              <a:gd name="connsiteY2" fmla="*/ 351367 h 2272975"/>
              <a:gd name="connsiteX3" fmla="*/ 2694940 w 5569992"/>
              <a:gd name="connsiteY3" fmla="*/ 32054 h 2272975"/>
              <a:gd name="connsiteX4" fmla="*/ 5554254 w 5569992"/>
              <a:gd name="connsiteY4" fmla="*/ 917425 h 2272975"/>
              <a:gd name="connsiteX5" fmla="*/ 3754482 w 5569992"/>
              <a:gd name="connsiteY5" fmla="*/ 1991481 h 2272975"/>
              <a:gd name="connsiteX6" fmla="*/ 1824082 w 5569992"/>
              <a:gd name="connsiteY6" fmla="*/ 2267253 h 2272975"/>
              <a:gd name="connsiteX0" fmla="*/ 1824082 w 3945162"/>
              <a:gd name="connsiteY0" fmla="*/ 2262360 h 2268664"/>
              <a:gd name="connsiteX1" fmla="*/ 53339 w 3945162"/>
              <a:gd name="connsiteY1" fmla="*/ 1812420 h 2268664"/>
              <a:gd name="connsiteX2" fmla="*/ 662939 w 3945162"/>
              <a:gd name="connsiteY2" fmla="*/ 346474 h 2268664"/>
              <a:gd name="connsiteX3" fmla="*/ 2694940 w 3945162"/>
              <a:gd name="connsiteY3" fmla="*/ 27161 h 2268664"/>
              <a:gd name="connsiteX4" fmla="*/ 3754483 w 3945162"/>
              <a:gd name="connsiteY4" fmla="*/ 839961 h 2268664"/>
              <a:gd name="connsiteX5" fmla="*/ 3754482 w 3945162"/>
              <a:gd name="connsiteY5" fmla="*/ 1986588 h 2268664"/>
              <a:gd name="connsiteX6" fmla="*/ 1824082 w 3945162"/>
              <a:gd name="connsiteY6" fmla="*/ 2262360 h 2268664"/>
              <a:gd name="connsiteX0" fmla="*/ 1824082 w 4016541"/>
              <a:gd name="connsiteY0" fmla="*/ 2262360 h 2264816"/>
              <a:gd name="connsiteX1" fmla="*/ 53339 w 4016541"/>
              <a:gd name="connsiteY1" fmla="*/ 1812420 h 2264816"/>
              <a:gd name="connsiteX2" fmla="*/ 662939 w 4016541"/>
              <a:gd name="connsiteY2" fmla="*/ 346474 h 2264816"/>
              <a:gd name="connsiteX3" fmla="*/ 2694940 w 4016541"/>
              <a:gd name="connsiteY3" fmla="*/ 27161 h 2264816"/>
              <a:gd name="connsiteX4" fmla="*/ 3754483 w 4016541"/>
              <a:gd name="connsiteY4" fmla="*/ 839961 h 2264816"/>
              <a:gd name="connsiteX5" fmla="*/ 3856082 w 4016541"/>
              <a:gd name="connsiteY5" fmla="*/ 1667274 h 2264816"/>
              <a:gd name="connsiteX6" fmla="*/ 1824082 w 4016541"/>
              <a:gd name="connsiteY6" fmla="*/ 2262360 h 2264816"/>
              <a:gd name="connsiteX0" fmla="*/ 1820413 w 4012872"/>
              <a:gd name="connsiteY0" fmla="*/ 2026422 h 2028878"/>
              <a:gd name="connsiteX1" fmla="*/ 49670 w 4012872"/>
              <a:gd name="connsiteY1" fmla="*/ 1576482 h 2028878"/>
              <a:gd name="connsiteX2" fmla="*/ 659270 w 4012872"/>
              <a:gd name="connsiteY2" fmla="*/ 110536 h 2028878"/>
              <a:gd name="connsiteX3" fmla="*/ 2423213 w 4012872"/>
              <a:gd name="connsiteY3" fmla="*/ 159804 h 2028878"/>
              <a:gd name="connsiteX4" fmla="*/ 3750814 w 4012872"/>
              <a:gd name="connsiteY4" fmla="*/ 604023 h 2028878"/>
              <a:gd name="connsiteX5" fmla="*/ 3852413 w 4012872"/>
              <a:gd name="connsiteY5" fmla="*/ 1431336 h 2028878"/>
              <a:gd name="connsiteX6" fmla="*/ 1820413 w 4012872"/>
              <a:gd name="connsiteY6" fmla="*/ 2026422 h 2028878"/>
              <a:gd name="connsiteX0" fmla="*/ 1772244 w 3964703"/>
              <a:gd name="connsiteY0" fmla="*/ 1867836 h 1869432"/>
              <a:gd name="connsiteX1" fmla="*/ 1501 w 3964703"/>
              <a:gd name="connsiteY1" fmla="*/ 1417896 h 1869432"/>
              <a:gd name="connsiteX2" fmla="*/ 1482292 w 3964703"/>
              <a:gd name="connsiteY2" fmla="*/ 555080 h 1869432"/>
              <a:gd name="connsiteX3" fmla="*/ 2375044 w 3964703"/>
              <a:gd name="connsiteY3" fmla="*/ 1218 h 1869432"/>
              <a:gd name="connsiteX4" fmla="*/ 3702645 w 3964703"/>
              <a:gd name="connsiteY4" fmla="*/ 445437 h 1869432"/>
              <a:gd name="connsiteX5" fmla="*/ 3804244 w 3964703"/>
              <a:gd name="connsiteY5" fmla="*/ 1272750 h 1869432"/>
              <a:gd name="connsiteX6" fmla="*/ 1772244 w 3964703"/>
              <a:gd name="connsiteY6" fmla="*/ 1867836 h 1869432"/>
              <a:gd name="connsiteX0" fmla="*/ 1772613 w 3965072"/>
              <a:gd name="connsiteY0" fmla="*/ 1867836 h 1869432"/>
              <a:gd name="connsiteX1" fmla="*/ 1870 w 3965072"/>
              <a:gd name="connsiteY1" fmla="*/ 1417896 h 1869432"/>
              <a:gd name="connsiteX2" fmla="*/ 1482661 w 3965072"/>
              <a:gd name="connsiteY2" fmla="*/ 555080 h 1869432"/>
              <a:gd name="connsiteX3" fmla="*/ 2375413 w 3965072"/>
              <a:gd name="connsiteY3" fmla="*/ 1218 h 1869432"/>
              <a:gd name="connsiteX4" fmla="*/ 3703014 w 3965072"/>
              <a:gd name="connsiteY4" fmla="*/ 445437 h 1869432"/>
              <a:gd name="connsiteX5" fmla="*/ 3804613 w 3965072"/>
              <a:gd name="connsiteY5" fmla="*/ 1272750 h 1869432"/>
              <a:gd name="connsiteX6" fmla="*/ 1772613 w 3965072"/>
              <a:gd name="connsiteY6" fmla="*/ 1867836 h 1869432"/>
              <a:gd name="connsiteX0" fmla="*/ 1810018 w 4002477"/>
              <a:gd name="connsiteY0" fmla="*/ 2458104 h 2461969"/>
              <a:gd name="connsiteX1" fmla="*/ 39275 w 4002477"/>
              <a:gd name="connsiteY1" fmla="*/ 2008164 h 2461969"/>
              <a:gd name="connsiteX2" fmla="*/ 849915 w 4002477"/>
              <a:gd name="connsiteY2" fmla="*/ 106619 h 2461969"/>
              <a:gd name="connsiteX3" fmla="*/ 2412818 w 4002477"/>
              <a:gd name="connsiteY3" fmla="*/ 591486 h 2461969"/>
              <a:gd name="connsiteX4" fmla="*/ 3740419 w 4002477"/>
              <a:gd name="connsiteY4" fmla="*/ 1035705 h 2461969"/>
              <a:gd name="connsiteX5" fmla="*/ 3842018 w 4002477"/>
              <a:gd name="connsiteY5" fmla="*/ 1863018 h 2461969"/>
              <a:gd name="connsiteX6" fmla="*/ 1810018 w 4002477"/>
              <a:gd name="connsiteY6" fmla="*/ 2458104 h 2461969"/>
              <a:gd name="connsiteX0" fmla="*/ 1800849 w 3993308"/>
              <a:gd name="connsiteY0" fmla="*/ 2435797 h 2439662"/>
              <a:gd name="connsiteX1" fmla="*/ 30106 w 3993308"/>
              <a:gd name="connsiteY1" fmla="*/ 1985857 h 2439662"/>
              <a:gd name="connsiteX2" fmla="*/ 840746 w 3993308"/>
              <a:gd name="connsiteY2" fmla="*/ 84312 h 2439662"/>
              <a:gd name="connsiteX3" fmla="*/ 2805737 w 3993308"/>
              <a:gd name="connsiteY3" fmla="*/ 401643 h 2439662"/>
              <a:gd name="connsiteX4" fmla="*/ 3731250 w 3993308"/>
              <a:gd name="connsiteY4" fmla="*/ 1013398 h 2439662"/>
              <a:gd name="connsiteX5" fmla="*/ 3832849 w 3993308"/>
              <a:gd name="connsiteY5" fmla="*/ 1840711 h 2439662"/>
              <a:gd name="connsiteX6" fmla="*/ 1800849 w 3993308"/>
              <a:gd name="connsiteY6" fmla="*/ 2435797 h 243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3308" h="2439662">
                <a:moveTo>
                  <a:pt x="1800849" y="2435797"/>
                </a:moveTo>
                <a:cubicBezTo>
                  <a:pt x="1167059" y="2459988"/>
                  <a:pt x="190123" y="2377771"/>
                  <a:pt x="30106" y="1985857"/>
                </a:cubicBezTo>
                <a:cubicBezTo>
                  <a:pt x="-129911" y="1593943"/>
                  <a:pt x="378141" y="348348"/>
                  <a:pt x="840746" y="84312"/>
                </a:cubicBezTo>
                <a:cubicBezTo>
                  <a:pt x="1303351" y="-179724"/>
                  <a:pt x="2323986" y="246795"/>
                  <a:pt x="2805737" y="401643"/>
                </a:cubicBezTo>
                <a:cubicBezTo>
                  <a:pt x="3287488" y="556491"/>
                  <a:pt x="3537726" y="740046"/>
                  <a:pt x="3731250" y="1013398"/>
                </a:cubicBezTo>
                <a:cubicBezTo>
                  <a:pt x="3924774" y="1286750"/>
                  <a:pt x="4154582" y="1603645"/>
                  <a:pt x="3832849" y="1840711"/>
                </a:cubicBezTo>
                <a:cubicBezTo>
                  <a:pt x="3511116" y="2077777"/>
                  <a:pt x="2434640" y="2411606"/>
                  <a:pt x="1800849" y="2435797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01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0875AD-2FA4-4843-972D-AD350534D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03A0A33-7BB5-4BE1-82C4-27198AA07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B17106-385A-488B-AAF8-FAF53D2EB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22A4CD-2E0F-4F16-8662-A1233A9BA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898B7F-49AC-4CEC-8AE3-34EFB5893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3088AB-BD8E-4C0F-B5FE-A0B4DDDBA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14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A6816E-9C0B-4A96-8495-6F091B299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5F8CA6-7DA5-4E7A-BD5B-80912AF4BE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940D9E-C157-4550-936B-7211F396C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1BD36C-6DB1-4FC0-9546-3FD9E0A92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BDA37C-8AEA-4936-BDB9-937E4DCA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4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0811D7E-D225-4402-992B-4CD9BBD337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4613F7-9757-4E3B-B011-F12C65547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2C9193-8057-466C-943E-41DF8AFDD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57DE2F-0458-4BD3-BD6C-23178DD21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18F0A3-3AEA-4354-AB18-669356FA0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6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9DE303-745B-44B1-86AE-5FCA7B47F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925C06-8714-4AAA-BE20-2AAF56634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86943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9B1A2A-CCDA-40DF-BC51-FED4D4D4F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EB2A71-7C8F-4A79-B7C4-FA6DE8BA7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331C08-F123-4CD6-8280-27C758911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37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3F2C5-61CF-4413-AA31-4CB0EC5E6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32F03864-ADC4-4F92-9BC9-E24475423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вал 10">
            <a:extLst>
              <a:ext uri="{FF2B5EF4-FFF2-40B4-BE49-F238E27FC236}">
                <a16:creationId xmlns:a16="http://schemas.microsoft.com/office/drawing/2014/main" id="{80D03198-0264-4BE2-92E4-BC57F506D99D}"/>
              </a:ext>
            </a:extLst>
          </p:cNvPr>
          <p:cNvSpPr/>
          <p:nvPr userDrawn="1"/>
        </p:nvSpPr>
        <p:spPr>
          <a:xfrm>
            <a:off x="9669425" y="5211762"/>
            <a:ext cx="2522574" cy="1606167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" fmla="*/ 0 w 6583817"/>
              <a:gd name="connsiteY0" fmla="*/ 1036858 h 2023829"/>
              <a:gd name="connsiteX1" fmla="*/ 3265714 w 6583817"/>
              <a:gd name="connsiteY1" fmla="*/ 49887 h 2023829"/>
              <a:gd name="connsiteX2" fmla="*/ 5138057 w 6583817"/>
              <a:gd name="connsiteY2" fmla="*/ 238572 h 2023829"/>
              <a:gd name="connsiteX3" fmla="*/ 6531428 w 6583817"/>
              <a:gd name="connsiteY3" fmla="*/ 1036858 h 2023829"/>
              <a:gd name="connsiteX4" fmla="*/ 3265714 w 6583817"/>
              <a:gd name="connsiteY4" fmla="*/ 2023829 h 2023829"/>
              <a:gd name="connsiteX5" fmla="*/ 0 w 6583817"/>
              <a:gd name="connsiteY5" fmla="*/ 1036858 h 2023829"/>
              <a:gd name="connsiteX0" fmla="*/ 87004 w 6670821"/>
              <a:gd name="connsiteY0" fmla="*/ 1036858 h 2023829"/>
              <a:gd name="connsiteX1" fmla="*/ 1146547 w 6670821"/>
              <a:gd name="connsiteY1" fmla="*/ 267602 h 2023829"/>
              <a:gd name="connsiteX2" fmla="*/ 3352718 w 6670821"/>
              <a:gd name="connsiteY2" fmla="*/ 49887 h 2023829"/>
              <a:gd name="connsiteX3" fmla="*/ 5225061 w 6670821"/>
              <a:gd name="connsiteY3" fmla="*/ 238572 h 2023829"/>
              <a:gd name="connsiteX4" fmla="*/ 6618432 w 6670821"/>
              <a:gd name="connsiteY4" fmla="*/ 1036858 h 2023829"/>
              <a:gd name="connsiteX5" fmla="*/ 3352718 w 6670821"/>
              <a:gd name="connsiteY5" fmla="*/ 2023829 h 2023829"/>
              <a:gd name="connsiteX6" fmla="*/ 87004 w 6670821"/>
              <a:gd name="connsiteY6" fmla="*/ 1036858 h 2023829"/>
              <a:gd name="connsiteX0" fmla="*/ 87004 w 8875308"/>
              <a:gd name="connsiteY0" fmla="*/ 1015551 h 2002522"/>
              <a:gd name="connsiteX1" fmla="*/ 1146547 w 8875308"/>
              <a:gd name="connsiteY1" fmla="*/ 246295 h 2002522"/>
              <a:gd name="connsiteX2" fmla="*/ 3352718 w 8875308"/>
              <a:gd name="connsiteY2" fmla="*/ 28580 h 2002522"/>
              <a:gd name="connsiteX3" fmla="*/ 8795576 w 8875308"/>
              <a:gd name="connsiteY3" fmla="*/ 797837 h 2002522"/>
              <a:gd name="connsiteX4" fmla="*/ 6618432 w 8875308"/>
              <a:gd name="connsiteY4" fmla="*/ 1015551 h 2002522"/>
              <a:gd name="connsiteX5" fmla="*/ 3352718 w 8875308"/>
              <a:gd name="connsiteY5" fmla="*/ 2002522 h 2002522"/>
              <a:gd name="connsiteX6" fmla="*/ 87004 w 8875308"/>
              <a:gd name="connsiteY6" fmla="*/ 1015551 h 2002522"/>
              <a:gd name="connsiteX0" fmla="*/ 87004 w 10749712"/>
              <a:gd name="connsiteY0" fmla="*/ 1015551 h 2649021"/>
              <a:gd name="connsiteX1" fmla="*/ 1146547 w 10749712"/>
              <a:gd name="connsiteY1" fmla="*/ 246295 h 2649021"/>
              <a:gd name="connsiteX2" fmla="*/ 3352718 w 10749712"/>
              <a:gd name="connsiteY2" fmla="*/ 28580 h 2649021"/>
              <a:gd name="connsiteX3" fmla="*/ 8795576 w 10749712"/>
              <a:gd name="connsiteY3" fmla="*/ 797837 h 2649021"/>
              <a:gd name="connsiteX4" fmla="*/ 10711461 w 10749712"/>
              <a:gd name="connsiteY4" fmla="*/ 2568580 h 2649021"/>
              <a:gd name="connsiteX5" fmla="*/ 3352718 w 10749712"/>
              <a:gd name="connsiteY5" fmla="*/ 2002522 h 2649021"/>
              <a:gd name="connsiteX6" fmla="*/ 87004 w 10749712"/>
              <a:gd name="connsiteY6" fmla="*/ 1015551 h 2649021"/>
              <a:gd name="connsiteX0" fmla="*/ 87004 w 10746300"/>
              <a:gd name="connsiteY0" fmla="*/ 1042421 h 2675891"/>
              <a:gd name="connsiteX1" fmla="*/ 1146547 w 10746300"/>
              <a:gd name="connsiteY1" fmla="*/ 273165 h 2675891"/>
              <a:gd name="connsiteX2" fmla="*/ 3352718 w 10746300"/>
              <a:gd name="connsiteY2" fmla="*/ 55450 h 2675891"/>
              <a:gd name="connsiteX3" fmla="*/ 8606890 w 10746300"/>
              <a:gd name="connsiteY3" fmla="*/ 1216593 h 2675891"/>
              <a:gd name="connsiteX4" fmla="*/ 10711461 w 10746300"/>
              <a:gd name="connsiteY4" fmla="*/ 2595450 h 2675891"/>
              <a:gd name="connsiteX5" fmla="*/ 3352718 w 10746300"/>
              <a:gd name="connsiteY5" fmla="*/ 2029392 h 2675891"/>
              <a:gd name="connsiteX6" fmla="*/ 87004 w 10746300"/>
              <a:gd name="connsiteY6" fmla="*/ 1042421 h 2675891"/>
              <a:gd name="connsiteX0" fmla="*/ 87004 w 11635763"/>
              <a:gd name="connsiteY0" fmla="*/ 1042421 h 2430077"/>
              <a:gd name="connsiteX1" fmla="*/ 1146547 w 11635763"/>
              <a:gd name="connsiteY1" fmla="*/ 273165 h 2430077"/>
              <a:gd name="connsiteX2" fmla="*/ 3352718 w 11635763"/>
              <a:gd name="connsiteY2" fmla="*/ 55450 h 2430077"/>
              <a:gd name="connsiteX3" fmla="*/ 8606890 w 11635763"/>
              <a:gd name="connsiteY3" fmla="*/ 1216593 h 2430077"/>
              <a:gd name="connsiteX4" fmla="*/ 11611347 w 11635763"/>
              <a:gd name="connsiteY4" fmla="*/ 2319678 h 2430077"/>
              <a:gd name="connsiteX5" fmla="*/ 3352718 w 11635763"/>
              <a:gd name="connsiteY5" fmla="*/ 2029392 h 2430077"/>
              <a:gd name="connsiteX6" fmla="*/ 87004 w 11635763"/>
              <a:gd name="connsiteY6" fmla="*/ 1042421 h 2430077"/>
              <a:gd name="connsiteX0" fmla="*/ 52390 w 11601149"/>
              <a:gd name="connsiteY0" fmla="*/ 991845 h 2379501"/>
              <a:gd name="connsiteX1" fmla="*/ 1445761 w 11601149"/>
              <a:gd name="connsiteY1" fmla="*/ 759618 h 2379501"/>
              <a:gd name="connsiteX2" fmla="*/ 3318104 w 11601149"/>
              <a:gd name="connsiteY2" fmla="*/ 4874 h 2379501"/>
              <a:gd name="connsiteX3" fmla="*/ 8572276 w 11601149"/>
              <a:gd name="connsiteY3" fmla="*/ 1166017 h 2379501"/>
              <a:gd name="connsiteX4" fmla="*/ 11576733 w 11601149"/>
              <a:gd name="connsiteY4" fmla="*/ 2269102 h 2379501"/>
              <a:gd name="connsiteX5" fmla="*/ 3318104 w 11601149"/>
              <a:gd name="connsiteY5" fmla="*/ 1978816 h 2379501"/>
              <a:gd name="connsiteX6" fmla="*/ 52390 w 11601149"/>
              <a:gd name="connsiteY6" fmla="*/ 991845 h 2379501"/>
              <a:gd name="connsiteX0" fmla="*/ 29383 w 12681228"/>
              <a:gd name="connsiteY0" fmla="*/ 1964302 h 2358409"/>
              <a:gd name="connsiteX1" fmla="*/ 2525840 w 12681228"/>
              <a:gd name="connsiteY1" fmla="*/ 759618 h 2358409"/>
              <a:gd name="connsiteX2" fmla="*/ 4398183 w 12681228"/>
              <a:gd name="connsiteY2" fmla="*/ 4874 h 2358409"/>
              <a:gd name="connsiteX3" fmla="*/ 9652355 w 12681228"/>
              <a:gd name="connsiteY3" fmla="*/ 1166017 h 2358409"/>
              <a:gd name="connsiteX4" fmla="*/ 12656812 w 12681228"/>
              <a:gd name="connsiteY4" fmla="*/ 2269102 h 2358409"/>
              <a:gd name="connsiteX5" fmla="*/ 4398183 w 12681228"/>
              <a:gd name="connsiteY5" fmla="*/ 1978816 h 2358409"/>
              <a:gd name="connsiteX6" fmla="*/ 29383 w 12681228"/>
              <a:gd name="connsiteY6" fmla="*/ 1964302 h 2358409"/>
              <a:gd name="connsiteX0" fmla="*/ 29383 w 12681228"/>
              <a:gd name="connsiteY0" fmla="*/ 1228203 h 1622310"/>
              <a:gd name="connsiteX1" fmla="*/ 2525840 w 12681228"/>
              <a:gd name="connsiteY1" fmla="*/ 23519 h 1622310"/>
              <a:gd name="connsiteX2" fmla="*/ 5718983 w 12681228"/>
              <a:gd name="connsiteY2" fmla="*/ 676660 h 1622310"/>
              <a:gd name="connsiteX3" fmla="*/ 9652355 w 12681228"/>
              <a:gd name="connsiteY3" fmla="*/ 429918 h 1622310"/>
              <a:gd name="connsiteX4" fmla="*/ 12656812 w 12681228"/>
              <a:gd name="connsiteY4" fmla="*/ 1533003 h 1622310"/>
              <a:gd name="connsiteX5" fmla="*/ 4398183 w 12681228"/>
              <a:gd name="connsiteY5" fmla="*/ 1242717 h 1622310"/>
              <a:gd name="connsiteX6" fmla="*/ 29383 w 12681228"/>
              <a:gd name="connsiteY6" fmla="*/ 1228203 h 1622310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46705 w 12699790"/>
              <a:gd name="connsiteY0" fmla="*/ 1032301 h 1426408"/>
              <a:gd name="connsiteX1" fmla="*/ 2180305 w 12699790"/>
              <a:gd name="connsiteY1" fmla="*/ 30817 h 1426408"/>
              <a:gd name="connsiteX2" fmla="*/ 5736305 w 12699790"/>
              <a:gd name="connsiteY2" fmla="*/ 480758 h 1426408"/>
              <a:gd name="connsiteX3" fmla="*/ 9814820 w 12699790"/>
              <a:gd name="connsiteY3" fmla="*/ 451730 h 1426408"/>
              <a:gd name="connsiteX4" fmla="*/ 12674134 w 12699790"/>
              <a:gd name="connsiteY4" fmla="*/ 1337101 h 1426408"/>
              <a:gd name="connsiteX5" fmla="*/ 4415505 w 12699790"/>
              <a:gd name="connsiteY5" fmla="*/ 1046815 h 1426408"/>
              <a:gd name="connsiteX6" fmla="*/ 46705 w 12699790"/>
              <a:gd name="connsiteY6" fmla="*/ 1032301 h 1426408"/>
              <a:gd name="connsiteX0" fmla="*/ 387846 w 13104827"/>
              <a:gd name="connsiteY0" fmla="*/ 1032301 h 2413473"/>
              <a:gd name="connsiteX1" fmla="*/ 2521446 w 13104827"/>
              <a:gd name="connsiteY1" fmla="*/ 30817 h 2413473"/>
              <a:gd name="connsiteX2" fmla="*/ 6077446 w 13104827"/>
              <a:gd name="connsiteY2" fmla="*/ 480758 h 2413473"/>
              <a:gd name="connsiteX3" fmla="*/ 10155961 w 13104827"/>
              <a:gd name="connsiteY3" fmla="*/ 451730 h 2413473"/>
              <a:gd name="connsiteX4" fmla="*/ 13015275 w 13104827"/>
              <a:gd name="connsiteY4" fmla="*/ 1337101 h 2413473"/>
              <a:gd name="connsiteX5" fmla="*/ 11215503 w 13104827"/>
              <a:gd name="connsiteY5" fmla="*/ 2411157 h 2413473"/>
              <a:gd name="connsiteX6" fmla="*/ 387846 w 13104827"/>
              <a:gd name="connsiteY6" fmla="*/ 1032301 h 2413473"/>
              <a:gd name="connsiteX0" fmla="*/ 463794 w 13180775"/>
              <a:gd name="connsiteY0" fmla="*/ 1003397 h 2384569"/>
              <a:gd name="connsiteX1" fmla="*/ 2597394 w 13180775"/>
              <a:gd name="connsiteY1" fmla="*/ 1913 h 2384569"/>
              <a:gd name="connsiteX2" fmla="*/ 8199908 w 13180775"/>
              <a:gd name="connsiteY2" fmla="*/ 742139 h 2384569"/>
              <a:gd name="connsiteX3" fmla="*/ 10231909 w 13180775"/>
              <a:gd name="connsiteY3" fmla="*/ 422826 h 2384569"/>
              <a:gd name="connsiteX4" fmla="*/ 13091223 w 13180775"/>
              <a:gd name="connsiteY4" fmla="*/ 1308197 h 2384569"/>
              <a:gd name="connsiteX5" fmla="*/ 11291451 w 13180775"/>
              <a:gd name="connsiteY5" fmla="*/ 2382253 h 2384569"/>
              <a:gd name="connsiteX6" fmla="*/ 463794 w 13180775"/>
              <a:gd name="connsiteY6" fmla="*/ 1003397 h 2384569"/>
              <a:gd name="connsiteX0" fmla="*/ 41439 w 12758420"/>
              <a:gd name="connsiteY0" fmla="*/ 612625 h 1993797"/>
              <a:gd name="connsiteX1" fmla="*/ 7167953 w 12758420"/>
              <a:gd name="connsiteY1" fmla="*/ 1817313 h 1993797"/>
              <a:gd name="connsiteX2" fmla="*/ 7777553 w 12758420"/>
              <a:gd name="connsiteY2" fmla="*/ 351367 h 1993797"/>
              <a:gd name="connsiteX3" fmla="*/ 9809554 w 12758420"/>
              <a:gd name="connsiteY3" fmla="*/ 32054 h 1993797"/>
              <a:gd name="connsiteX4" fmla="*/ 12668868 w 12758420"/>
              <a:gd name="connsiteY4" fmla="*/ 917425 h 1993797"/>
              <a:gd name="connsiteX5" fmla="*/ 10869096 w 12758420"/>
              <a:gd name="connsiteY5" fmla="*/ 1991481 h 1993797"/>
              <a:gd name="connsiteX6" fmla="*/ 41439 w 12758420"/>
              <a:gd name="connsiteY6" fmla="*/ 612625 h 1993797"/>
              <a:gd name="connsiteX0" fmla="*/ 1824082 w 5569992"/>
              <a:gd name="connsiteY0" fmla="*/ 2267253 h 2272975"/>
              <a:gd name="connsiteX1" fmla="*/ 53339 w 5569992"/>
              <a:gd name="connsiteY1" fmla="*/ 1817313 h 2272975"/>
              <a:gd name="connsiteX2" fmla="*/ 662939 w 5569992"/>
              <a:gd name="connsiteY2" fmla="*/ 351367 h 2272975"/>
              <a:gd name="connsiteX3" fmla="*/ 2694940 w 5569992"/>
              <a:gd name="connsiteY3" fmla="*/ 32054 h 2272975"/>
              <a:gd name="connsiteX4" fmla="*/ 5554254 w 5569992"/>
              <a:gd name="connsiteY4" fmla="*/ 917425 h 2272975"/>
              <a:gd name="connsiteX5" fmla="*/ 3754482 w 5569992"/>
              <a:gd name="connsiteY5" fmla="*/ 1991481 h 2272975"/>
              <a:gd name="connsiteX6" fmla="*/ 1824082 w 5569992"/>
              <a:gd name="connsiteY6" fmla="*/ 2267253 h 2272975"/>
              <a:gd name="connsiteX0" fmla="*/ 1824082 w 3945162"/>
              <a:gd name="connsiteY0" fmla="*/ 2262360 h 2268664"/>
              <a:gd name="connsiteX1" fmla="*/ 53339 w 3945162"/>
              <a:gd name="connsiteY1" fmla="*/ 1812420 h 2268664"/>
              <a:gd name="connsiteX2" fmla="*/ 662939 w 3945162"/>
              <a:gd name="connsiteY2" fmla="*/ 346474 h 2268664"/>
              <a:gd name="connsiteX3" fmla="*/ 2694940 w 3945162"/>
              <a:gd name="connsiteY3" fmla="*/ 27161 h 2268664"/>
              <a:gd name="connsiteX4" fmla="*/ 3754483 w 3945162"/>
              <a:gd name="connsiteY4" fmla="*/ 839961 h 2268664"/>
              <a:gd name="connsiteX5" fmla="*/ 3754482 w 3945162"/>
              <a:gd name="connsiteY5" fmla="*/ 1986588 h 2268664"/>
              <a:gd name="connsiteX6" fmla="*/ 1824082 w 3945162"/>
              <a:gd name="connsiteY6" fmla="*/ 2262360 h 2268664"/>
              <a:gd name="connsiteX0" fmla="*/ 1824082 w 4016541"/>
              <a:gd name="connsiteY0" fmla="*/ 2262360 h 2264816"/>
              <a:gd name="connsiteX1" fmla="*/ 53339 w 4016541"/>
              <a:gd name="connsiteY1" fmla="*/ 1812420 h 2264816"/>
              <a:gd name="connsiteX2" fmla="*/ 662939 w 4016541"/>
              <a:gd name="connsiteY2" fmla="*/ 346474 h 2264816"/>
              <a:gd name="connsiteX3" fmla="*/ 2694940 w 4016541"/>
              <a:gd name="connsiteY3" fmla="*/ 27161 h 2264816"/>
              <a:gd name="connsiteX4" fmla="*/ 3754483 w 4016541"/>
              <a:gd name="connsiteY4" fmla="*/ 839961 h 2264816"/>
              <a:gd name="connsiteX5" fmla="*/ 3856082 w 4016541"/>
              <a:gd name="connsiteY5" fmla="*/ 1667274 h 2264816"/>
              <a:gd name="connsiteX6" fmla="*/ 1824082 w 4016541"/>
              <a:gd name="connsiteY6" fmla="*/ 2262360 h 2264816"/>
              <a:gd name="connsiteX0" fmla="*/ 1835134 w 4027593"/>
              <a:gd name="connsiteY0" fmla="*/ 2668373 h 2670829"/>
              <a:gd name="connsiteX1" fmla="*/ 64391 w 4027593"/>
              <a:gd name="connsiteY1" fmla="*/ 2218433 h 2670829"/>
              <a:gd name="connsiteX2" fmla="*/ 673991 w 4027593"/>
              <a:gd name="connsiteY2" fmla="*/ 752487 h 2670829"/>
              <a:gd name="connsiteX3" fmla="*/ 3358837 w 4027593"/>
              <a:gd name="connsiteY3" fmla="*/ 9708 h 2670829"/>
              <a:gd name="connsiteX4" fmla="*/ 3765535 w 4027593"/>
              <a:gd name="connsiteY4" fmla="*/ 1245974 h 2670829"/>
              <a:gd name="connsiteX5" fmla="*/ 3867134 w 4027593"/>
              <a:gd name="connsiteY5" fmla="*/ 2073287 h 2670829"/>
              <a:gd name="connsiteX6" fmla="*/ 1835134 w 4027593"/>
              <a:gd name="connsiteY6" fmla="*/ 2668373 h 2670829"/>
              <a:gd name="connsiteX0" fmla="*/ 1835134 w 4909037"/>
              <a:gd name="connsiteY0" fmla="*/ 2668375 h 2877367"/>
              <a:gd name="connsiteX1" fmla="*/ 64391 w 4909037"/>
              <a:gd name="connsiteY1" fmla="*/ 2218435 h 2877367"/>
              <a:gd name="connsiteX2" fmla="*/ 673991 w 4909037"/>
              <a:gd name="connsiteY2" fmla="*/ 752489 h 2877367"/>
              <a:gd name="connsiteX3" fmla="*/ 3358837 w 4909037"/>
              <a:gd name="connsiteY3" fmla="*/ 9710 h 2877367"/>
              <a:gd name="connsiteX4" fmla="*/ 3765535 w 4909037"/>
              <a:gd name="connsiteY4" fmla="*/ 1245976 h 2877367"/>
              <a:gd name="connsiteX5" fmla="*/ 4855224 w 4909037"/>
              <a:gd name="connsiteY5" fmla="*/ 2779069 h 2877367"/>
              <a:gd name="connsiteX6" fmla="*/ 1835134 w 4909037"/>
              <a:gd name="connsiteY6" fmla="*/ 2668375 h 2877367"/>
              <a:gd name="connsiteX0" fmla="*/ 1835134 w 4957386"/>
              <a:gd name="connsiteY0" fmla="*/ 2668375 h 3060296"/>
              <a:gd name="connsiteX1" fmla="*/ 64391 w 4957386"/>
              <a:gd name="connsiteY1" fmla="*/ 2218435 h 3060296"/>
              <a:gd name="connsiteX2" fmla="*/ 673991 w 4957386"/>
              <a:gd name="connsiteY2" fmla="*/ 752489 h 3060296"/>
              <a:gd name="connsiteX3" fmla="*/ 3358837 w 4957386"/>
              <a:gd name="connsiteY3" fmla="*/ 9710 h 3060296"/>
              <a:gd name="connsiteX4" fmla="*/ 3765535 w 4957386"/>
              <a:gd name="connsiteY4" fmla="*/ 1245976 h 3060296"/>
              <a:gd name="connsiteX5" fmla="*/ 4855224 w 4957386"/>
              <a:gd name="connsiteY5" fmla="*/ 2779069 h 3060296"/>
              <a:gd name="connsiteX6" fmla="*/ 863866 w 4957386"/>
              <a:gd name="connsiteY6" fmla="*/ 3052687 h 3060296"/>
              <a:gd name="connsiteX7" fmla="*/ 1835134 w 4957386"/>
              <a:gd name="connsiteY7" fmla="*/ 2668375 h 3060296"/>
              <a:gd name="connsiteX0" fmla="*/ 90983 w 4977684"/>
              <a:gd name="connsiteY0" fmla="*/ 2756598 h 3060296"/>
              <a:gd name="connsiteX1" fmla="*/ 84688 w 4977684"/>
              <a:gd name="connsiteY1" fmla="*/ 2218435 h 3060296"/>
              <a:gd name="connsiteX2" fmla="*/ 694288 w 4977684"/>
              <a:gd name="connsiteY2" fmla="*/ 752489 h 3060296"/>
              <a:gd name="connsiteX3" fmla="*/ 3379134 w 4977684"/>
              <a:gd name="connsiteY3" fmla="*/ 9710 h 3060296"/>
              <a:gd name="connsiteX4" fmla="*/ 3785832 w 4977684"/>
              <a:gd name="connsiteY4" fmla="*/ 1245976 h 3060296"/>
              <a:gd name="connsiteX5" fmla="*/ 4875521 w 4977684"/>
              <a:gd name="connsiteY5" fmla="*/ 2779069 h 3060296"/>
              <a:gd name="connsiteX6" fmla="*/ 884163 w 4977684"/>
              <a:gd name="connsiteY6" fmla="*/ 3052687 h 3060296"/>
              <a:gd name="connsiteX7" fmla="*/ 90983 w 4977684"/>
              <a:gd name="connsiteY7" fmla="*/ 2756598 h 3060296"/>
              <a:gd name="connsiteX0" fmla="*/ 90983 w 5250734"/>
              <a:gd name="connsiteY0" fmla="*/ 2746890 h 3065706"/>
              <a:gd name="connsiteX1" fmla="*/ 84688 w 5250734"/>
              <a:gd name="connsiteY1" fmla="*/ 2208727 h 3065706"/>
              <a:gd name="connsiteX2" fmla="*/ 694288 w 5250734"/>
              <a:gd name="connsiteY2" fmla="*/ 742781 h 3065706"/>
              <a:gd name="connsiteX3" fmla="*/ 3379134 w 5250734"/>
              <a:gd name="connsiteY3" fmla="*/ 2 h 3065706"/>
              <a:gd name="connsiteX4" fmla="*/ 4950368 w 5250734"/>
              <a:gd name="connsiteY4" fmla="*/ 742223 h 3065706"/>
              <a:gd name="connsiteX5" fmla="*/ 4875521 w 5250734"/>
              <a:gd name="connsiteY5" fmla="*/ 2769361 h 3065706"/>
              <a:gd name="connsiteX6" fmla="*/ 884163 w 5250734"/>
              <a:gd name="connsiteY6" fmla="*/ 3042979 h 3065706"/>
              <a:gd name="connsiteX7" fmla="*/ 90983 w 5250734"/>
              <a:gd name="connsiteY7" fmla="*/ 2746890 h 3065706"/>
              <a:gd name="connsiteX0" fmla="*/ 114524 w 5274277"/>
              <a:gd name="connsiteY0" fmla="*/ 3005381 h 3324197"/>
              <a:gd name="connsiteX1" fmla="*/ 108229 w 5274277"/>
              <a:gd name="connsiteY1" fmla="*/ 2467218 h 3324197"/>
              <a:gd name="connsiteX2" fmla="*/ 1088362 w 5274277"/>
              <a:gd name="connsiteY2" fmla="*/ 171983 h 3324197"/>
              <a:gd name="connsiteX3" fmla="*/ 3402675 w 5274277"/>
              <a:gd name="connsiteY3" fmla="*/ 258493 h 3324197"/>
              <a:gd name="connsiteX4" fmla="*/ 4973909 w 5274277"/>
              <a:gd name="connsiteY4" fmla="*/ 1000714 h 3324197"/>
              <a:gd name="connsiteX5" fmla="*/ 4899062 w 5274277"/>
              <a:gd name="connsiteY5" fmla="*/ 3027852 h 3324197"/>
              <a:gd name="connsiteX6" fmla="*/ 907704 w 5274277"/>
              <a:gd name="connsiteY6" fmla="*/ 3301470 h 3324197"/>
              <a:gd name="connsiteX7" fmla="*/ 114524 w 5274277"/>
              <a:gd name="connsiteY7" fmla="*/ 3005381 h 3324197"/>
              <a:gd name="connsiteX0" fmla="*/ 106288 w 5283683"/>
              <a:gd name="connsiteY0" fmla="*/ 3164182 h 3324199"/>
              <a:gd name="connsiteX1" fmla="*/ 117637 w 5283683"/>
              <a:gd name="connsiteY1" fmla="*/ 2467220 h 3324199"/>
              <a:gd name="connsiteX2" fmla="*/ 1097770 w 5283683"/>
              <a:gd name="connsiteY2" fmla="*/ 171985 h 3324199"/>
              <a:gd name="connsiteX3" fmla="*/ 3412083 w 5283683"/>
              <a:gd name="connsiteY3" fmla="*/ 258495 h 3324199"/>
              <a:gd name="connsiteX4" fmla="*/ 4983317 w 5283683"/>
              <a:gd name="connsiteY4" fmla="*/ 1000716 h 3324199"/>
              <a:gd name="connsiteX5" fmla="*/ 4908470 w 5283683"/>
              <a:gd name="connsiteY5" fmla="*/ 3027854 h 3324199"/>
              <a:gd name="connsiteX6" fmla="*/ 917112 w 5283683"/>
              <a:gd name="connsiteY6" fmla="*/ 3301472 h 3324199"/>
              <a:gd name="connsiteX7" fmla="*/ 106288 w 5283683"/>
              <a:gd name="connsiteY7" fmla="*/ 3164182 h 3324199"/>
              <a:gd name="connsiteX0" fmla="*/ 202241 w 5220839"/>
              <a:gd name="connsiteY0" fmla="*/ 3111248 h 3324199"/>
              <a:gd name="connsiteX1" fmla="*/ 54791 w 5220839"/>
              <a:gd name="connsiteY1" fmla="*/ 2467220 h 3324199"/>
              <a:gd name="connsiteX2" fmla="*/ 1034924 w 5220839"/>
              <a:gd name="connsiteY2" fmla="*/ 171985 h 3324199"/>
              <a:gd name="connsiteX3" fmla="*/ 3349237 w 5220839"/>
              <a:gd name="connsiteY3" fmla="*/ 258495 h 3324199"/>
              <a:gd name="connsiteX4" fmla="*/ 4920471 w 5220839"/>
              <a:gd name="connsiteY4" fmla="*/ 1000716 h 3324199"/>
              <a:gd name="connsiteX5" fmla="*/ 4845624 w 5220839"/>
              <a:gd name="connsiteY5" fmla="*/ 3027854 h 3324199"/>
              <a:gd name="connsiteX6" fmla="*/ 854266 w 5220839"/>
              <a:gd name="connsiteY6" fmla="*/ 3301472 h 3324199"/>
              <a:gd name="connsiteX7" fmla="*/ 202241 w 5220839"/>
              <a:gd name="connsiteY7" fmla="*/ 3111248 h 332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20839" h="3324199">
                <a:moveTo>
                  <a:pt x="202241" y="3111248"/>
                </a:moveTo>
                <a:cubicBezTo>
                  <a:pt x="68995" y="2972206"/>
                  <a:pt x="-83989" y="2957097"/>
                  <a:pt x="54791" y="2467220"/>
                </a:cubicBezTo>
                <a:cubicBezTo>
                  <a:pt x="193571" y="1977343"/>
                  <a:pt x="485850" y="540106"/>
                  <a:pt x="1034924" y="171985"/>
                </a:cubicBezTo>
                <a:cubicBezTo>
                  <a:pt x="1583998" y="-196136"/>
                  <a:pt x="2701646" y="120373"/>
                  <a:pt x="3349237" y="258495"/>
                </a:cubicBezTo>
                <a:cubicBezTo>
                  <a:pt x="3996828" y="396617"/>
                  <a:pt x="4726947" y="727364"/>
                  <a:pt x="4920471" y="1000716"/>
                </a:cubicBezTo>
                <a:cubicBezTo>
                  <a:pt x="5113995" y="1274068"/>
                  <a:pt x="5523325" y="2644395"/>
                  <a:pt x="4845624" y="3027854"/>
                </a:cubicBezTo>
                <a:cubicBezTo>
                  <a:pt x="4167923" y="3411313"/>
                  <a:pt x="1357614" y="3319921"/>
                  <a:pt x="854266" y="3301472"/>
                </a:cubicBezTo>
                <a:cubicBezTo>
                  <a:pt x="350918" y="3283023"/>
                  <a:pt x="335487" y="3250290"/>
                  <a:pt x="202241" y="31112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10">
            <a:extLst>
              <a:ext uri="{FF2B5EF4-FFF2-40B4-BE49-F238E27FC236}">
                <a16:creationId xmlns:a16="http://schemas.microsoft.com/office/drawing/2014/main" id="{7947D24E-4337-47CF-B5B2-393CAB249D86}"/>
              </a:ext>
            </a:extLst>
          </p:cNvPr>
          <p:cNvSpPr/>
          <p:nvPr userDrawn="1"/>
        </p:nvSpPr>
        <p:spPr>
          <a:xfrm>
            <a:off x="9562980" y="40071"/>
            <a:ext cx="2629020" cy="1606167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" fmla="*/ 0 w 6583817"/>
              <a:gd name="connsiteY0" fmla="*/ 1036858 h 2023829"/>
              <a:gd name="connsiteX1" fmla="*/ 3265714 w 6583817"/>
              <a:gd name="connsiteY1" fmla="*/ 49887 h 2023829"/>
              <a:gd name="connsiteX2" fmla="*/ 5138057 w 6583817"/>
              <a:gd name="connsiteY2" fmla="*/ 238572 h 2023829"/>
              <a:gd name="connsiteX3" fmla="*/ 6531428 w 6583817"/>
              <a:gd name="connsiteY3" fmla="*/ 1036858 h 2023829"/>
              <a:gd name="connsiteX4" fmla="*/ 3265714 w 6583817"/>
              <a:gd name="connsiteY4" fmla="*/ 2023829 h 2023829"/>
              <a:gd name="connsiteX5" fmla="*/ 0 w 6583817"/>
              <a:gd name="connsiteY5" fmla="*/ 1036858 h 2023829"/>
              <a:gd name="connsiteX0" fmla="*/ 87004 w 6670821"/>
              <a:gd name="connsiteY0" fmla="*/ 1036858 h 2023829"/>
              <a:gd name="connsiteX1" fmla="*/ 1146547 w 6670821"/>
              <a:gd name="connsiteY1" fmla="*/ 267602 h 2023829"/>
              <a:gd name="connsiteX2" fmla="*/ 3352718 w 6670821"/>
              <a:gd name="connsiteY2" fmla="*/ 49887 h 2023829"/>
              <a:gd name="connsiteX3" fmla="*/ 5225061 w 6670821"/>
              <a:gd name="connsiteY3" fmla="*/ 238572 h 2023829"/>
              <a:gd name="connsiteX4" fmla="*/ 6618432 w 6670821"/>
              <a:gd name="connsiteY4" fmla="*/ 1036858 h 2023829"/>
              <a:gd name="connsiteX5" fmla="*/ 3352718 w 6670821"/>
              <a:gd name="connsiteY5" fmla="*/ 2023829 h 2023829"/>
              <a:gd name="connsiteX6" fmla="*/ 87004 w 6670821"/>
              <a:gd name="connsiteY6" fmla="*/ 1036858 h 2023829"/>
              <a:gd name="connsiteX0" fmla="*/ 87004 w 8875308"/>
              <a:gd name="connsiteY0" fmla="*/ 1015551 h 2002522"/>
              <a:gd name="connsiteX1" fmla="*/ 1146547 w 8875308"/>
              <a:gd name="connsiteY1" fmla="*/ 246295 h 2002522"/>
              <a:gd name="connsiteX2" fmla="*/ 3352718 w 8875308"/>
              <a:gd name="connsiteY2" fmla="*/ 28580 h 2002522"/>
              <a:gd name="connsiteX3" fmla="*/ 8795576 w 8875308"/>
              <a:gd name="connsiteY3" fmla="*/ 797837 h 2002522"/>
              <a:gd name="connsiteX4" fmla="*/ 6618432 w 8875308"/>
              <a:gd name="connsiteY4" fmla="*/ 1015551 h 2002522"/>
              <a:gd name="connsiteX5" fmla="*/ 3352718 w 8875308"/>
              <a:gd name="connsiteY5" fmla="*/ 2002522 h 2002522"/>
              <a:gd name="connsiteX6" fmla="*/ 87004 w 8875308"/>
              <a:gd name="connsiteY6" fmla="*/ 1015551 h 2002522"/>
              <a:gd name="connsiteX0" fmla="*/ 87004 w 10749712"/>
              <a:gd name="connsiteY0" fmla="*/ 1015551 h 2649021"/>
              <a:gd name="connsiteX1" fmla="*/ 1146547 w 10749712"/>
              <a:gd name="connsiteY1" fmla="*/ 246295 h 2649021"/>
              <a:gd name="connsiteX2" fmla="*/ 3352718 w 10749712"/>
              <a:gd name="connsiteY2" fmla="*/ 28580 h 2649021"/>
              <a:gd name="connsiteX3" fmla="*/ 8795576 w 10749712"/>
              <a:gd name="connsiteY3" fmla="*/ 797837 h 2649021"/>
              <a:gd name="connsiteX4" fmla="*/ 10711461 w 10749712"/>
              <a:gd name="connsiteY4" fmla="*/ 2568580 h 2649021"/>
              <a:gd name="connsiteX5" fmla="*/ 3352718 w 10749712"/>
              <a:gd name="connsiteY5" fmla="*/ 2002522 h 2649021"/>
              <a:gd name="connsiteX6" fmla="*/ 87004 w 10749712"/>
              <a:gd name="connsiteY6" fmla="*/ 1015551 h 2649021"/>
              <a:gd name="connsiteX0" fmla="*/ 87004 w 10746300"/>
              <a:gd name="connsiteY0" fmla="*/ 1042421 h 2675891"/>
              <a:gd name="connsiteX1" fmla="*/ 1146547 w 10746300"/>
              <a:gd name="connsiteY1" fmla="*/ 273165 h 2675891"/>
              <a:gd name="connsiteX2" fmla="*/ 3352718 w 10746300"/>
              <a:gd name="connsiteY2" fmla="*/ 55450 h 2675891"/>
              <a:gd name="connsiteX3" fmla="*/ 8606890 w 10746300"/>
              <a:gd name="connsiteY3" fmla="*/ 1216593 h 2675891"/>
              <a:gd name="connsiteX4" fmla="*/ 10711461 w 10746300"/>
              <a:gd name="connsiteY4" fmla="*/ 2595450 h 2675891"/>
              <a:gd name="connsiteX5" fmla="*/ 3352718 w 10746300"/>
              <a:gd name="connsiteY5" fmla="*/ 2029392 h 2675891"/>
              <a:gd name="connsiteX6" fmla="*/ 87004 w 10746300"/>
              <a:gd name="connsiteY6" fmla="*/ 1042421 h 2675891"/>
              <a:gd name="connsiteX0" fmla="*/ 87004 w 11635763"/>
              <a:gd name="connsiteY0" fmla="*/ 1042421 h 2430077"/>
              <a:gd name="connsiteX1" fmla="*/ 1146547 w 11635763"/>
              <a:gd name="connsiteY1" fmla="*/ 273165 h 2430077"/>
              <a:gd name="connsiteX2" fmla="*/ 3352718 w 11635763"/>
              <a:gd name="connsiteY2" fmla="*/ 55450 h 2430077"/>
              <a:gd name="connsiteX3" fmla="*/ 8606890 w 11635763"/>
              <a:gd name="connsiteY3" fmla="*/ 1216593 h 2430077"/>
              <a:gd name="connsiteX4" fmla="*/ 11611347 w 11635763"/>
              <a:gd name="connsiteY4" fmla="*/ 2319678 h 2430077"/>
              <a:gd name="connsiteX5" fmla="*/ 3352718 w 11635763"/>
              <a:gd name="connsiteY5" fmla="*/ 2029392 h 2430077"/>
              <a:gd name="connsiteX6" fmla="*/ 87004 w 11635763"/>
              <a:gd name="connsiteY6" fmla="*/ 1042421 h 2430077"/>
              <a:gd name="connsiteX0" fmla="*/ 52390 w 11601149"/>
              <a:gd name="connsiteY0" fmla="*/ 991845 h 2379501"/>
              <a:gd name="connsiteX1" fmla="*/ 1445761 w 11601149"/>
              <a:gd name="connsiteY1" fmla="*/ 759618 h 2379501"/>
              <a:gd name="connsiteX2" fmla="*/ 3318104 w 11601149"/>
              <a:gd name="connsiteY2" fmla="*/ 4874 h 2379501"/>
              <a:gd name="connsiteX3" fmla="*/ 8572276 w 11601149"/>
              <a:gd name="connsiteY3" fmla="*/ 1166017 h 2379501"/>
              <a:gd name="connsiteX4" fmla="*/ 11576733 w 11601149"/>
              <a:gd name="connsiteY4" fmla="*/ 2269102 h 2379501"/>
              <a:gd name="connsiteX5" fmla="*/ 3318104 w 11601149"/>
              <a:gd name="connsiteY5" fmla="*/ 1978816 h 2379501"/>
              <a:gd name="connsiteX6" fmla="*/ 52390 w 11601149"/>
              <a:gd name="connsiteY6" fmla="*/ 991845 h 2379501"/>
              <a:gd name="connsiteX0" fmla="*/ 29383 w 12681228"/>
              <a:gd name="connsiteY0" fmla="*/ 1964302 h 2358409"/>
              <a:gd name="connsiteX1" fmla="*/ 2525840 w 12681228"/>
              <a:gd name="connsiteY1" fmla="*/ 759618 h 2358409"/>
              <a:gd name="connsiteX2" fmla="*/ 4398183 w 12681228"/>
              <a:gd name="connsiteY2" fmla="*/ 4874 h 2358409"/>
              <a:gd name="connsiteX3" fmla="*/ 9652355 w 12681228"/>
              <a:gd name="connsiteY3" fmla="*/ 1166017 h 2358409"/>
              <a:gd name="connsiteX4" fmla="*/ 12656812 w 12681228"/>
              <a:gd name="connsiteY4" fmla="*/ 2269102 h 2358409"/>
              <a:gd name="connsiteX5" fmla="*/ 4398183 w 12681228"/>
              <a:gd name="connsiteY5" fmla="*/ 1978816 h 2358409"/>
              <a:gd name="connsiteX6" fmla="*/ 29383 w 12681228"/>
              <a:gd name="connsiteY6" fmla="*/ 1964302 h 2358409"/>
              <a:gd name="connsiteX0" fmla="*/ 29383 w 12681228"/>
              <a:gd name="connsiteY0" fmla="*/ 1228203 h 1622310"/>
              <a:gd name="connsiteX1" fmla="*/ 2525840 w 12681228"/>
              <a:gd name="connsiteY1" fmla="*/ 23519 h 1622310"/>
              <a:gd name="connsiteX2" fmla="*/ 5718983 w 12681228"/>
              <a:gd name="connsiteY2" fmla="*/ 676660 h 1622310"/>
              <a:gd name="connsiteX3" fmla="*/ 9652355 w 12681228"/>
              <a:gd name="connsiteY3" fmla="*/ 429918 h 1622310"/>
              <a:gd name="connsiteX4" fmla="*/ 12656812 w 12681228"/>
              <a:gd name="connsiteY4" fmla="*/ 1533003 h 1622310"/>
              <a:gd name="connsiteX5" fmla="*/ 4398183 w 12681228"/>
              <a:gd name="connsiteY5" fmla="*/ 1242717 h 1622310"/>
              <a:gd name="connsiteX6" fmla="*/ 29383 w 12681228"/>
              <a:gd name="connsiteY6" fmla="*/ 1228203 h 1622310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29383 w 12682468"/>
              <a:gd name="connsiteY0" fmla="*/ 1229191 h 1623298"/>
              <a:gd name="connsiteX1" fmla="*/ 2525840 w 12682468"/>
              <a:gd name="connsiteY1" fmla="*/ 24507 h 1623298"/>
              <a:gd name="connsiteX2" fmla="*/ 5718983 w 12682468"/>
              <a:gd name="connsiteY2" fmla="*/ 677648 h 1623298"/>
              <a:gd name="connsiteX3" fmla="*/ 9797498 w 12682468"/>
              <a:gd name="connsiteY3" fmla="*/ 648620 h 1623298"/>
              <a:gd name="connsiteX4" fmla="*/ 12656812 w 12682468"/>
              <a:gd name="connsiteY4" fmla="*/ 1533991 h 1623298"/>
              <a:gd name="connsiteX5" fmla="*/ 4398183 w 12682468"/>
              <a:gd name="connsiteY5" fmla="*/ 1243705 h 1623298"/>
              <a:gd name="connsiteX6" fmla="*/ 29383 w 12682468"/>
              <a:gd name="connsiteY6" fmla="*/ 1229191 h 1623298"/>
              <a:gd name="connsiteX0" fmla="*/ 46705 w 12699790"/>
              <a:gd name="connsiteY0" fmla="*/ 1032301 h 1426408"/>
              <a:gd name="connsiteX1" fmla="*/ 2180305 w 12699790"/>
              <a:gd name="connsiteY1" fmla="*/ 30817 h 1426408"/>
              <a:gd name="connsiteX2" fmla="*/ 5736305 w 12699790"/>
              <a:gd name="connsiteY2" fmla="*/ 480758 h 1426408"/>
              <a:gd name="connsiteX3" fmla="*/ 9814820 w 12699790"/>
              <a:gd name="connsiteY3" fmla="*/ 451730 h 1426408"/>
              <a:gd name="connsiteX4" fmla="*/ 12674134 w 12699790"/>
              <a:gd name="connsiteY4" fmla="*/ 1337101 h 1426408"/>
              <a:gd name="connsiteX5" fmla="*/ 4415505 w 12699790"/>
              <a:gd name="connsiteY5" fmla="*/ 1046815 h 1426408"/>
              <a:gd name="connsiteX6" fmla="*/ 46705 w 12699790"/>
              <a:gd name="connsiteY6" fmla="*/ 1032301 h 1426408"/>
              <a:gd name="connsiteX0" fmla="*/ 387846 w 13104827"/>
              <a:gd name="connsiteY0" fmla="*/ 1032301 h 2413473"/>
              <a:gd name="connsiteX1" fmla="*/ 2521446 w 13104827"/>
              <a:gd name="connsiteY1" fmla="*/ 30817 h 2413473"/>
              <a:gd name="connsiteX2" fmla="*/ 6077446 w 13104827"/>
              <a:gd name="connsiteY2" fmla="*/ 480758 h 2413473"/>
              <a:gd name="connsiteX3" fmla="*/ 10155961 w 13104827"/>
              <a:gd name="connsiteY3" fmla="*/ 451730 h 2413473"/>
              <a:gd name="connsiteX4" fmla="*/ 13015275 w 13104827"/>
              <a:gd name="connsiteY4" fmla="*/ 1337101 h 2413473"/>
              <a:gd name="connsiteX5" fmla="*/ 11215503 w 13104827"/>
              <a:gd name="connsiteY5" fmla="*/ 2411157 h 2413473"/>
              <a:gd name="connsiteX6" fmla="*/ 387846 w 13104827"/>
              <a:gd name="connsiteY6" fmla="*/ 1032301 h 2413473"/>
              <a:gd name="connsiteX0" fmla="*/ 463794 w 13180775"/>
              <a:gd name="connsiteY0" fmla="*/ 1003397 h 2384569"/>
              <a:gd name="connsiteX1" fmla="*/ 2597394 w 13180775"/>
              <a:gd name="connsiteY1" fmla="*/ 1913 h 2384569"/>
              <a:gd name="connsiteX2" fmla="*/ 8199908 w 13180775"/>
              <a:gd name="connsiteY2" fmla="*/ 742139 h 2384569"/>
              <a:gd name="connsiteX3" fmla="*/ 10231909 w 13180775"/>
              <a:gd name="connsiteY3" fmla="*/ 422826 h 2384569"/>
              <a:gd name="connsiteX4" fmla="*/ 13091223 w 13180775"/>
              <a:gd name="connsiteY4" fmla="*/ 1308197 h 2384569"/>
              <a:gd name="connsiteX5" fmla="*/ 11291451 w 13180775"/>
              <a:gd name="connsiteY5" fmla="*/ 2382253 h 2384569"/>
              <a:gd name="connsiteX6" fmla="*/ 463794 w 13180775"/>
              <a:gd name="connsiteY6" fmla="*/ 1003397 h 2384569"/>
              <a:gd name="connsiteX0" fmla="*/ 41439 w 12758420"/>
              <a:gd name="connsiteY0" fmla="*/ 612625 h 1993797"/>
              <a:gd name="connsiteX1" fmla="*/ 7167953 w 12758420"/>
              <a:gd name="connsiteY1" fmla="*/ 1817313 h 1993797"/>
              <a:gd name="connsiteX2" fmla="*/ 7777553 w 12758420"/>
              <a:gd name="connsiteY2" fmla="*/ 351367 h 1993797"/>
              <a:gd name="connsiteX3" fmla="*/ 9809554 w 12758420"/>
              <a:gd name="connsiteY3" fmla="*/ 32054 h 1993797"/>
              <a:gd name="connsiteX4" fmla="*/ 12668868 w 12758420"/>
              <a:gd name="connsiteY4" fmla="*/ 917425 h 1993797"/>
              <a:gd name="connsiteX5" fmla="*/ 10869096 w 12758420"/>
              <a:gd name="connsiteY5" fmla="*/ 1991481 h 1993797"/>
              <a:gd name="connsiteX6" fmla="*/ 41439 w 12758420"/>
              <a:gd name="connsiteY6" fmla="*/ 612625 h 1993797"/>
              <a:gd name="connsiteX0" fmla="*/ 1824082 w 5569992"/>
              <a:gd name="connsiteY0" fmla="*/ 2267253 h 2272975"/>
              <a:gd name="connsiteX1" fmla="*/ 53339 w 5569992"/>
              <a:gd name="connsiteY1" fmla="*/ 1817313 h 2272975"/>
              <a:gd name="connsiteX2" fmla="*/ 662939 w 5569992"/>
              <a:gd name="connsiteY2" fmla="*/ 351367 h 2272975"/>
              <a:gd name="connsiteX3" fmla="*/ 2694940 w 5569992"/>
              <a:gd name="connsiteY3" fmla="*/ 32054 h 2272975"/>
              <a:gd name="connsiteX4" fmla="*/ 5554254 w 5569992"/>
              <a:gd name="connsiteY4" fmla="*/ 917425 h 2272975"/>
              <a:gd name="connsiteX5" fmla="*/ 3754482 w 5569992"/>
              <a:gd name="connsiteY5" fmla="*/ 1991481 h 2272975"/>
              <a:gd name="connsiteX6" fmla="*/ 1824082 w 5569992"/>
              <a:gd name="connsiteY6" fmla="*/ 2267253 h 2272975"/>
              <a:gd name="connsiteX0" fmla="*/ 1824082 w 3945162"/>
              <a:gd name="connsiteY0" fmla="*/ 2262360 h 2268664"/>
              <a:gd name="connsiteX1" fmla="*/ 53339 w 3945162"/>
              <a:gd name="connsiteY1" fmla="*/ 1812420 h 2268664"/>
              <a:gd name="connsiteX2" fmla="*/ 662939 w 3945162"/>
              <a:gd name="connsiteY2" fmla="*/ 346474 h 2268664"/>
              <a:gd name="connsiteX3" fmla="*/ 2694940 w 3945162"/>
              <a:gd name="connsiteY3" fmla="*/ 27161 h 2268664"/>
              <a:gd name="connsiteX4" fmla="*/ 3754483 w 3945162"/>
              <a:gd name="connsiteY4" fmla="*/ 839961 h 2268664"/>
              <a:gd name="connsiteX5" fmla="*/ 3754482 w 3945162"/>
              <a:gd name="connsiteY5" fmla="*/ 1986588 h 2268664"/>
              <a:gd name="connsiteX6" fmla="*/ 1824082 w 3945162"/>
              <a:gd name="connsiteY6" fmla="*/ 2262360 h 2268664"/>
              <a:gd name="connsiteX0" fmla="*/ 1824082 w 4016541"/>
              <a:gd name="connsiteY0" fmla="*/ 2262360 h 2264816"/>
              <a:gd name="connsiteX1" fmla="*/ 53339 w 4016541"/>
              <a:gd name="connsiteY1" fmla="*/ 1812420 h 2264816"/>
              <a:gd name="connsiteX2" fmla="*/ 662939 w 4016541"/>
              <a:gd name="connsiteY2" fmla="*/ 346474 h 2264816"/>
              <a:gd name="connsiteX3" fmla="*/ 2694940 w 4016541"/>
              <a:gd name="connsiteY3" fmla="*/ 27161 h 2264816"/>
              <a:gd name="connsiteX4" fmla="*/ 3754483 w 4016541"/>
              <a:gd name="connsiteY4" fmla="*/ 839961 h 2264816"/>
              <a:gd name="connsiteX5" fmla="*/ 3856082 w 4016541"/>
              <a:gd name="connsiteY5" fmla="*/ 1667274 h 2264816"/>
              <a:gd name="connsiteX6" fmla="*/ 1824082 w 4016541"/>
              <a:gd name="connsiteY6" fmla="*/ 2262360 h 2264816"/>
              <a:gd name="connsiteX0" fmla="*/ 1820413 w 4012872"/>
              <a:gd name="connsiteY0" fmla="*/ 2026422 h 2028878"/>
              <a:gd name="connsiteX1" fmla="*/ 49670 w 4012872"/>
              <a:gd name="connsiteY1" fmla="*/ 1576482 h 2028878"/>
              <a:gd name="connsiteX2" fmla="*/ 659270 w 4012872"/>
              <a:gd name="connsiteY2" fmla="*/ 110536 h 2028878"/>
              <a:gd name="connsiteX3" fmla="*/ 2423213 w 4012872"/>
              <a:gd name="connsiteY3" fmla="*/ 159804 h 2028878"/>
              <a:gd name="connsiteX4" fmla="*/ 3750814 w 4012872"/>
              <a:gd name="connsiteY4" fmla="*/ 604023 h 2028878"/>
              <a:gd name="connsiteX5" fmla="*/ 3852413 w 4012872"/>
              <a:gd name="connsiteY5" fmla="*/ 1431336 h 2028878"/>
              <a:gd name="connsiteX6" fmla="*/ 1820413 w 4012872"/>
              <a:gd name="connsiteY6" fmla="*/ 2026422 h 2028878"/>
              <a:gd name="connsiteX0" fmla="*/ 1772244 w 3964703"/>
              <a:gd name="connsiteY0" fmla="*/ 1867836 h 1869432"/>
              <a:gd name="connsiteX1" fmla="*/ 1501 w 3964703"/>
              <a:gd name="connsiteY1" fmla="*/ 1417896 h 1869432"/>
              <a:gd name="connsiteX2" fmla="*/ 1482292 w 3964703"/>
              <a:gd name="connsiteY2" fmla="*/ 555080 h 1869432"/>
              <a:gd name="connsiteX3" fmla="*/ 2375044 w 3964703"/>
              <a:gd name="connsiteY3" fmla="*/ 1218 h 1869432"/>
              <a:gd name="connsiteX4" fmla="*/ 3702645 w 3964703"/>
              <a:gd name="connsiteY4" fmla="*/ 445437 h 1869432"/>
              <a:gd name="connsiteX5" fmla="*/ 3804244 w 3964703"/>
              <a:gd name="connsiteY5" fmla="*/ 1272750 h 1869432"/>
              <a:gd name="connsiteX6" fmla="*/ 1772244 w 3964703"/>
              <a:gd name="connsiteY6" fmla="*/ 1867836 h 1869432"/>
              <a:gd name="connsiteX0" fmla="*/ 1772613 w 3965072"/>
              <a:gd name="connsiteY0" fmla="*/ 1867836 h 1869432"/>
              <a:gd name="connsiteX1" fmla="*/ 1870 w 3965072"/>
              <a:gd name="connsiteY1" fmla="*/ 1417896 h 1869432"/>
              <a:gd name="connsiteX2" fmla="*/ 1482661 w 3965072"/>
              <a:gd name="connsiteY2" fmla="*/ 555080 h 1869432"/>
              <a:gd name="connsiteX3" fmla="*/ 2375413 w 3965072"/>
              <a:gd name="connsiteY3" fmla="*/ 1218 h 1869432"/>
              <a:gd name="connsiteX4" fmla="*/ 3703014 w 3965072"/>
              <a:gd name="connsiteY4" fmla="*/ 445437 h 1869432"/>
              <a:gd name="connsiteX5" fmla="*/ 3804613 w 3965072"/>
              <a:gd name="connsiteY5" fmla="*/ 1272750 h 1869432"/>
              <a:gd name="connsiteX6" fmla="*/ 1772613 w 3965072"/>
              <a:gd name="connsiteY6" fmla="*/ 1867836 h 1869432"/>
              <a:gd name="connsiteX0" fmla="*/ 1810018 w 4002477"/>
              <a:gd name="connsiteY0" fmla="*/ 2458104 h 2461969"/>
              <a:gd name="connsiteX1" fmla="*/ 39275 w 4002477"/>
              <a:gd name="connsiteY1" fmla="*/ 2008164 h 2461969"/>
              <a:gd name="connsiteX2" fmla="*/ 849915 w 4002477"/>
              <a:gd name="connsiteY2" fmla="*/ 106619 h 2461969"/>
              <a:gd name="connsiteX3" fmla="*/ 2412818 w 4002477"/>
              <a:gd name="connsiteY3" fmla="*/ 591486 h 2461969"/>
              <a:gd name="connsiteX4" fmla="*/ 3740419 w 4002477"/>
              <a:gd name="connsiteY4" fmla="*/ 1035705 h 2461969"/>
              <a:gd name="connsiteX5" fmla="*/ 3842018 w 4002477"/>
              <a:gd name="connsiteY5" fmla="*/ 1863018 h 2461969"/>
              <a:gd name="connsiteX6" fmla="*/ 1810018 w 4002477"/>
              <a:gd name="connsiteY6" fmla="*/ 2458104 h 2461969"/>
              <a:gd name="connsiteX0" fmla="*/ 1800849 w 3993308"/>
              <a:gd name="connsiteY0" fmla="*/ 2435797 h 2439662"/>
              <a:gd name="connsiteX1" fmla="*/ 30106 w 3993308"/>
              <a:gd name="connsiteY1" fmla="*/ 1985857 h 2439662"/>
              <a:gd name="connsiteX2" fmla="*/ 840746 w 3993308"/>
              <a:gd name="connsiteY2" fmla="*/ 84312 h 2439662"/>
              <a:gd name="connsiteX3" fmla="*/ 2805737 w 3993308"/>
              <a:gd name="connsiteY3" fmla="*/ 401643 h 2439662"/>
              <a:gd name="connsiteX4" fmla="*/ 3731250 w 3993308"/>
              <a:gd name="connsiteY4" fmla="*/ 1013398 h 2439662"/>
              <a:gd name="connsiteX5" fmla="*/ 3832849 w 3993308"/>
              <a:gd name="connsiteY5" fmla="*/ 1840711 h 2439662"/>
              <a:gd name="connsiteX6" fmla="*/ 1800849 w 3993308"/>
              <a:gd name="connsiteY6" fmla="*/ 2435797 h 243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3308" h="2439662">
                <a:moveTo>
                  <a:pt x="1800849" y="2435797"/>
                </a:moveTo>
                <a:cubicBezTo>
                  <a:pt x="1167059" y="2459988"/>
                  <a:pt x="190123" y="2377771"/>
                  <a:pt x="30106" y="1985857"/>
                </a:cubicBezTo>
                <a:cubicBezTo>
                  <a:pt x="-129911" y="1593943"/>
                  <a:pt x="378141" y="348348"/>
                  <a:pt x="840746" y="84312"/>
                </a:cubicBezTo>
                <a:cubicBezTo>
                  <a:pt x="1303351" y="-179724"/>
                  <a:pt x="2323986" y="246795"/>
                  <a:pt x="2805737" y="401643"/>
                </a:cubicBezTo>
                <a:cubicBezTo>
                  <a:pt x="3287488" y="556491"/>
                  <a:pt x="3537726" y="740046"/>
                  <a:pt x="3731250" y="1013398"/>
                </a:cubicBezTo>
                <a:cubicBezTo>
                  <a:pt x="3924774" y="1286750"/>
                  <a:pt x="4154582" y="1603645"/>
                  <a:pt x="3832849" y="1840711"/>
                </a:cubicBezTo>
                <a:cubicBezTo>
                  <a:pt x="3511116" y="2077777"/>
                  <a:pt x="2434640" y="2411606"/>
                  <a:pt x="1800849" y="2435797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Доллар со сплошной заливкой">
            <a:extLst>
              <a:ext uri="{FF2B5EF4-FFF2-40B4-BE49-F238E27FC236}">
                <a16:creationId xmlns:a16="http://schemas.microsoft.com/office/drawing/2014/main" id="{B1147FE4-C42D-4100-8818-84433D9FD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00367" y="420801"/>
            <a:ext cx="914400" cy="914400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82000"/>
              </a:prstClr>
            </a:outerShdw>
          </a:effectLst>
        </p:spPr>
      </p:pic>
      <p:pic>
        <p:nvPicPr>
          <p:cNvPr id="12" name="Рисунок 11" descr="Евро со сплошной заливкой">
            <a:extLst>
              <a:ext uri="{FF2B5EF4-FFF2-40B4-BE49-F238E27FC236}">
                <a16:creationId xmlns:a16="http://schemas.microsoft.com/office/drawing/2014/main" id="{23BAB04D-2558-4DD6-87C8-C8B8F6FED1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401300" y="5583046"/>
            <a:ext cx="914400" cy="914400"/>
          </a:xfrm>
          <a:prstGeom prst="rect">
            <a:avLst/>
          </a:prstGeom>
          <a:effectLst>
            <a:outerShdw blurRad="114300" dist="63500" dir="5400000" sx="101000" sy="101000" algn="t" rotWithShape="0">
              <a:prstClr val="black">
                <a:alpha val="8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924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87A18-424C-4140-BBEA-433FA5018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F4178E-52FB-429D-ABC4-03278404A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F06F63-E9E4-4884-88F4-8FFE872A7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6DE338-9B6D-4327-AE73-6462F02A1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8993F3-209B-4E3B-B7D8-8B78D02E2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36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B2F739-29EC-481C-8493-A625D9944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EA5B38-A30A-4C3B-9C36-E992A90EFE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810F21-8925-4CC3-88D0-6479091BB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AB29CE-DEBE-44F2-BECA-C998D41AC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4311E1-35C9-4C68-A73C-8AE4487B9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C4A377-660C-49BB-89EE-EC7D64D44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0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73B5A9-F709-4505-9F1B-8B6E93B19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B6C5AA-D438-47D9-854B-DFDB20ED5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5DA76-B53A-430D-9E27-721060C85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FD333B-CE08-4664-A57E-ED35FF6AF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05583A-030A-4150-AFA7-A3EB1D828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05E313-8B29-4B13-9284-214C76237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CAE39DE-5E8E-4EF8-BF0D-6121F6214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292EEAF-6D20-4302-A5C5-B2B4FBB10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1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DE031E-0A8C-4C25-941F-B6A8B2E36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E291F3C-33C9-4592-9155-C0F075C66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94182E-DB40-42D2-8E26-B91B3D62E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67CF86-40F1-4C2E-BDA7-FE8BF8D89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75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108F165-E708-4F91-9B57-89FB28B3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0E1C8B-FB7C-460E-913B-EBF2D8471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163BEF-983B-4802-82DC-D9A4314A5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62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7DE79-0C2D-43C4-A1AC-EB21E4E15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554FFA-8609-4ADE-9CE1-84485C3EB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31574D-F9B2-48DF-A18C-B9CB1D67B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BC1623-6F95-4C7A-BA96-2C2AA9D55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404694-6C3C-489B-B71E-E1EDDA379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3D767A-78C2-4727-82BA-5FFE61121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37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AC9A58-645F-4E20-A819-A79ED8049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4EBAD0-8457-4578-B78C-36911DB47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A31760-58A3-4A16-955C-4706AC683A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DF494-F163-4AD9-9706-056EE0CA607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E8E31B-D065-44BC-951A-36228A4576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7DB12B-34BF-43AC-BB0A-7DBE587F4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A7997-9F33-40A9-9A73-FB0B9CC0282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  <a:extLst>
              <a:ext uri="{FF2B5EF4-FFF2-40B4-BE49-F238E27FC236}">
                <a16:creationId xmlns:a16="http://schemas.microsoft.com/office/drawing/2014/main" id="{A42C5533-85E5-4D13-8C47-693A83D6466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239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play.google.com/store/apps/details?id=air.ru.oc3.firstmoney&amp;hl=ru" TargetMode="External"/><Relationship Id="rId1" Type="http://schemas.openxmlformats.org/officeDocument/2006/relationships/slideLayout" Target="../slideLayouts/slideLayout3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air.ru.oc3.finznayka&amp;hl=ru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slide" Target="slide2.xml"/><Relationship Id="rId4" Type="http://schemas.openxmlformats.org/officeDocument/2006/relationships/hyperlink" Target="https://play.google.com/store/apps/details?id=air.ru.oc3.finznaykakids&amp;hl=r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sv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3.xml"/><Relationship Id="rId5" Type="http://schemas.openxmlformats.org/officeDocument/2006/relationships/slide" Target="slide11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1.svg"/><Relationship Id="rId10" Type="http://schemas.openxmlformats.org/officeDocument/2006/relationships/slide" Target="slide6.xml"/><Relationship Id="rId4" Type="http://schemas.openxmlformats.org/officeDocument/2006/relationships/image" Target="../media/image7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1.svg"/><Relationship Id="rId10" Type="http://schemas.openxmlformats.org/officeDocument/2006/relationships/slide" Target="slide7.xml"/><Relationship Id="rId4" Type="http://schemas.openxmlformats.org/officeDocument/2006/relationships/image" Target="../media/image7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1.svg"/><Relationship Id="rId10" Type="http://schemas.openxmlformats.org/officeDocument/2006/relationships/slide" Target="slide2.xml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53DE2-D691-4A42-B508-7AA500F9C3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728" y="381903"/>
            <a:ext cx="9144000" cy="455585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8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ГАЙД</a:t>
            </a:r>
            <a:br>
              <a:rPr lang="ru-RU" sz="8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 грамотности</a:t>
            </a:r>
            <a:endParaRPr lang="ru-RU" sz="8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47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8546" y="881277"/>
            <a:ext cx="981777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Памятка: «Как сэкономить деньги?»</a:t>
            </a:r>
            <a:endParaRPr lang="ru-RU" sz="2800" dirty="0">
              <a:solidFill>
                <a:srgbClr val="181818"/>
              </a:solidFill>
              <a:latin typeface="Open Sans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Внимательно читайте кассовый чек. Бывает так, что цена товара, пробитая в чеке, выше той, что указана на прилавке. Увидев ошибку, обязательно скажите кассиру. Магазин обязан продать товар по цене, указанной на ценнике.</a:t>
            </a:r>
            <a:endParaRPr lang="ru-RU" sz="2800" dirty="0">
              <a:solidFill>
                <a:srgbClr val="181818"/>
              </a:solidFill>
              <a:latin typeface="Open Sans"/>
            </a:endParaRPr>
          </a:p>
          <a:p>
            <a:pPr algn="just"/>
            <a:r>
              <a:rPr lang="ru-RU" sz="2800" dirty="0">
                <a:solidFill>
                  <a:srgbClr val="181818"/>
                </a:solidFill>
                <a:latin typeface="Times New Roman" panose="02020603050405020304" pitchFamily="18" charset="0"/>
              </a:rPr>
              <a:t> </a:t>
            </a:r>
            <a:endParaRPr lang="ru-RU" sz="2800" dirty="0">
              <a:solidFill>
                <a:srgbClr val="181818"/>
              </a:solidFill>
              <a:latin typeface="Open Sans"/>
            </a:endParaRPr>
          </a:p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4. Покупайте подарки заранее, а не в последний момент. Тогда есть возможность найти то, что нужно, по разумной цене, в том числе и на распродажах.</a:t>
            </a:r>
            <a:endParaRPr lang="ru-RU" sz="2800" dirty="0">
              <a:solidFill>
                <a:srgbClr val="181818"/>
              </a:solidFill>
              <a:latin typeface="Open Sans"/>
            </a:endParaRPr>
          </a:p>
          <a:p>
            <a:pPr algn="just"/>
            <a:r>
              <a:rPr lang="ru-RU" sz="2800" dirty="0">
                <a:solidFill>
                  <a:srgbClr val="181818"/>
                </a:solidFill>
                <a:latin typeface="Times New Roman" panose="02020603050405020304" pitchFamily="18" charset="0"/>
              </a:rPr>
              <a:t> </a:t>
            </a:r>
            <a:endParaRPr lang="ru-RU" sz="2800" dirty="0">
              <a:solidFill>
                <a:srgbClr val="181818"/>
              </a:solidFill>
              <a:latin typeface="Open Sans"/>
            </a:endParaRPr>
          </a:p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5. Гасите свет и выключайте электроприборы, если ими никто не пользуется в этот момент. Замена обычных ламп на энергосберегающие поможет сэкономить немало денег.</a:t>
            </a:r>
            <a:endParaRPr lang="ru-RU" sz="2800" b="0" i="0" dirty="0">
              <a:solidFill>
                <a:srgbClr val="181818"/>
              </a:solidFill>
              <a:effectLst/>
              <a:latin typeface="Open Sans"/>
            </a:endParaRPr>
          </a:p>
        </p:txBody>
      </p:sp>
      <p:sp>
        <p:nvSpPr>
          <p:cNvPr id="6" name="Пятно 2 5">
            <a:hlinkClick r:id="rId2" action="ppaction://hlinksldjump"/>
          </p:cNvPr>
          <p:cNvSpPr/>
          <p:nvPr/>
        </p:nvSpPr>
        <p:spPr>
          <a:xfrm>
            <a:off x="10863618" y="3480179"/>
            <a:ext cx="1050878" cy="94169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49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5020" y="144379"/>
            <a:ext cx="9203780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Мобильное приложение «</a:t>
            </a:r>
            <a:r>
              <a:rPr lang="ru-RU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Монеткины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800" dirty="0">
              <a:solidFill>
                <a:srgbClr val="3175E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 может быть использовано дома и на занятиях в школе </a:t>
            </a:r>
            <a:endParaRPr lang="en-US" sz="2800" dirty="0" smtClean="0">
              <a:solidFill>
                <a:srgbClr val="3175E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ru-RU" sz="28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ШКОЛЬНИКАМ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5020" y="2541830"/>
            <a:ext cx="11946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spc="-10" dirty="0">
                <a:solidFill>
                  <a:srgbClr val="0000FF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2"/>
              </a:rPr>
              <a:t>https://play.google.com/store/apps/d</a:t>
            </a:r>
            <a:r>
              <a:rPr lang="ru-RU" sz="2800" spc="-10" dirty="0">
                <a:solidFill>
                  <a:srgbClr val="0000FF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u="sng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2"/>
              </a:rPr>
              <a:t>etails?id</a:t>
            </a:r>
            <a:r>
              <a:rPr lang="en-US" sz="2800" u="sng" spc="-10" dirty="0">
                <a:solidFill>
                  <a:srgbClr val="0000FF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2"/>
              </a:rPr>
              <a:t>=air.ru.oc3.firstmoney&amp;hl=</a:t>
            </a:r>
            <a:r>
              <a:rPr lang="en-US" sz="2800" u="sng" spc="-10" dirty="0" err="1">
                <a:solidFill>
                  <a:srgbClr val="0000FF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54" y="3065050"/>
            <a:ext cx="8176460" cy="3722510"/>
          </a:xfrm>
          <a:prstGeom prst="rect">
            <a:avLst/>
          </a:prstGeom>
        </p:spPr>
      </p:pic>
      <p:sp>
        <p:nvSpPr>
          <p:cNvPr id="9" name="Стрелка вправо 8">
            <a:hlinkClick r:id="rId4" action="ppaction://hlinksldjump"/>
          </p:cNvPr>
          <p:cNvSpPr/>
          <p:nvPr/>
        </p:nvSpPr>
        <p:spPr>
          <a:xfrm>
            <a:off x="9304421" y="6288505"/>
            <a:ext cx="914400" cy="499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33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931278"/>
            <a:ext cx="8559464" cy="37828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062" y="0"/>
            <a:ext cx="9203780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Мобильное приложение «</a:t>
            </a:r>
            <a:r>
              <a:rPr lang="ru-RU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Финзнайка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rgbClr val="3175E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 может быть использовано дома и на занятиях в школе </a:t>
            </a:r>
            <a:endParaRPr lang="en-US" sz="2800" dirty="0" smtClean="0">
              <a:solidFill>
                <a:srgbClr val="3175E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ru-RU" sz="28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ШКОЛЬНИКАМ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" y="1936428"/>
            <a:ext cx="15111663" cy="80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>
              <a:lnSpc>
                <a:spcPct val="116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dirty="0">
                <a:solidFill>
                  <a:srgbClr val="7E7E7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</a:rPr>
              <a:t>Для учащихся 5-11 классов: </a:t>
            </a:r>
            <a:r>
              <a:rPr lang="ru-RU" sz="2000" u="sng" spc="-10" dirty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hlinkClick r:id="rId3"/>
              </a:rPr>
              <a:t>https://play.google.com/store/apps/d</a:t>
            </a:r>
            <a:r>
              <a:rPr lang="ru-RU" sz="2000" spc="-10" dirty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</a:rPr>
              <a:t> </a:t>
            </a:r>
            <a:r>
              <a:rPr lang="ru-RU" sz="2000" u="sng" spc="-10" dirty="0" err="1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hlinkClick r:id="rId3"/>
              </a:rPr>
              <a:t>etails?id</a:t>
            </a:r>
            <a:r>
              <a:rPr lang="ru-RU" sz="2000" u="sng" spc="-10" dirty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hlinkClick r:id="rId3"/>
              </a:rPr>
              <a:t>=air.ru.oc3.finznayka&amp;hl=</a:t>
            </a:r>
            <a:r>
              <a:rPr lang="ru-RU" sz="2000" u="sng" spc="-10" dirty="0" err="1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hlinkClick r:id="rId3"/>
              </a:rPr>
              <a:t>ru</a:t>
            </a:r>
            <a:r>
              <a:rPr lang="ru-RU" sz="2000" spc="-10" dirty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</a:rPr>
              <a:t> </a:t>
            </a:r>
            <a:endParaRPr lang="ru-RU" sz="2000" spc="-10" dirty="0" smtClean="0">
              <a:solidFill>
                <a:srgbClr val="0000FF"/>
              </a:solidFill>
              <a:latin typeface="Microsoft Sans Serif" panose="020B0604020202020204" pitchFamily="34" charset="0"/>
              <a:ea typeface="Microsoft Sans Serif" panose="020B0604020202020204" pitchFamily="34" charset="0"/>
            </a:endParaRPr>
          </a:p>
          <a:p>
            <a:pPr marL="87630">
              <a:lnSpc>
                <a:spcPct val="116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dirty="0" smtClean="0">
                <a:solidFill>
                  <a:srgbClr val="7E7E7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</a:rPr>
              <a:t>Для </a:t>
            </a:r>
            <a:r>
              <a:rPr lang="ru-RU" dirty="0">
                <a:solidFill>
                  <a:srgbClr val="7E7E7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</a:rPr>
              <a:t>детей 6+: </a:t>
            </a:r>
            <a:r>
              <a:rPr lang="ru-RU" sz="2000" u="sng" spc="-10" dirty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hlinkClick r:id="rId4"/>
              </a:rPr>
              <a:t>https://play.google.com/store/apps/d</a:t>
            </a:r>
            <a:r>
              <a:rPr lang="ru-RU" sz="2000" spc="-10" dirty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</a:rPr>
              <a:t> </a:t>
            </a:r>
            <a:r>
              <a:rPr lang="ru-RU" sz="2000" u="sng" spc="-10" dirty="0" err="1" smtClean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hlinkClick r:id="rId4"/>
              </a:rPr>
              <a:t>etails?id</a:t>
            </a:r>
            <a:r>
              <a:rPr lang="ru-RU" sz="2000" u="sng" spc="-10" dirty="0" smtClean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hlinkClick r:id="rId4"/>
              </a:rPr>
              <a:t>=air.ru.oc3.finznaykakids&amp;hl</a:t>
            </a:r>
            <a:r>
              <a:rPr lang="ru-RU" sz="2000" u="sng" spc="-25" dirty="0" smtClean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hlinkClick r:id="rId4"/>
              </a:rPr>
              <a:t>=</a:t>
            </a:r>
            <a:r>
              <a:rPr lang="ru-RU" sz="2000" u="sng" spc="-25" dirty="0" err="1" smtClean="0">
                <a:solidFill>
                  <a:srgbClr val="0000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hlinkClick r:id="rId4"/>
              </a:rPr>
              <a:t>ru</a:t>
            </a:r>
            <a:endParaRPr lang="ru-RU" sz="2000" dirty="0"/>
          </a:p>
        </p:txBody>
      </p:sp>
      <p:sp>
        <p:nvSpPr>
          <p:cNvPr id="7" name="Пятно 1 6">
            <a:hlinkClick r:id="rId5" action="ppaction://hlinksldjump"/>
          </p:cNvPr>
          <p:cNvSpPr/>
          <p:nvPr/>
        </p:nvSpPr>
        <p:spPr>
          <a:xfrm>
            <a:off x="11053011" y="4267200"/>
            <a:ext cx="1138989" cy="102669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00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redit-on.ru/wp-content/uploads/0/6/8/068ac15604fcab2ba6c990d8984d34d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1" t="4719" r="33114" b="24701"/>
          <a:stretch/>
        </p:blipFill>
        <p:spPr bwMode="auto">
          <a:xfrm>
            <a:off x="272955" y="163773"/>
            <a:ext cx="4258102" cy="653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6384" b="30164"/>
          <a:stretch/>
        </p:blipFill>
        <p:spPr>
          <a:xfrm>
            <a:off x="5145205" y="260822"/>
            <a:ext cx="4067033" cy="597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3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545" y="236005"/>
            <a:ext cx="4094115" cy="26617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244" t="21045" r="9084" b="27851"/>
          <a:stretch/>
        </p:blipFill>
        <p:spPr>
          <a:xfrm>
            <a:off x="1128214" y="3466530"/>
            <a:ext cx="4667534" cy="29206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1706" t="7286" r="11380" b="7721"/>
          <a:stretch/>
        </p:blipFill>
        <p:spPr>
          <a:xfrm>
            <a:off x="6441742" y="1910686"/>
            <a:ext cx="4418585" cy="277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CD2B35-27B7-4BA4-86CA-75EE0EAA60B6}"/>
              </a:ext>
            </a:extLst>
          </p:cNvPr>
          <p:cNvSpPr/>
          <p:nvPr/>
        </p:nvSpPr>
        <p:spPr>
          <a:xfrm>
            <a:off x="1525045" y="1002248"/>
            <a:ext cx="8880656" cy="4405088"/>
          </a:xfrm>
          <a:prstGeom prst="rect">
            <a:avLst/>
          </a:prstGeom>
          <a:solidFill>
            <a:schemeClr val="accent1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05CC898D-C150-40EE-A955-B349E90FD3BB}"/>
              </a:ext>
            </a:extLst>
          </p:cNvPr>
          <p:cNvSpPr txBox="1">
            <a:spLocks/>
          </p:cNvSpPr>
          <p:nvPr/>
        </p:nvSpPr>
        <p:spPr>
          <a:xfrm>
            <a:off x="3879751" y="1548148"/>
            <a:ext cx="4432499" cy="1150267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smtClean="0">
                <a:solidFill>
                  <a:schemeClr val="accent2"/>
                </a:solidFill>
              </a:rPr>
              <a:t>СПАСИБО</a:t>
            </a:r>
            <a:endParaRPr lang="ru-RU" sz="7200" b="1" dirty="0">
              <a:solidFill>
                <a:schemeClr val="accent2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BEB4BA-DAB2-4EC7-8474-2C8027602C1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435373" y="4781407"/>
            <a:ext cx="630000" cy="63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F4525C-545D-4A75-9FD0-A0975070D7C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5335373" y="4777336"/>
            <a:ext cx="630000" cy="63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33C33D-AD6E-4140-AE2E-980633D95ED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6235373" y="4777336"/>
            <a:ext cx="630000" cy="630000"/>
          </a:xfrm>
          <a:prstGeom prst="rect">
            <a:avLst/>
          </a:prstGeom>
        </p:spPr>
      </p:pic>
      <p:sp>
        <p:nvSpPr>
          <p:cNvPr id="10" name="Текст 11">
            <a:extLst>
              <a:ext uri="{FF2B5EF4-FFF2-40B4-BE49-F238E27FC236}">
                <a16:creationId xmlns:a16="http://schemas.microsoft.com/office/drawing/2014/main" id="{872E301E-031F-48C4-BDFD-E9879DFC67DB}"/>
              </a:ext>
            </a:extLst>
          </p:cNvPr>
          <p:cNvSpPr txBox="1">
            <a:spLocks/>
          </p:cNvSpPr>
          <p:nvPr/>
        </p:nvSpPr>
        <p:spPr>
          <a:xfrm>
            <a:off x="2608499" y="2882976"/>
            <a:ext cx="6975002" cy="17057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15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>
            <a:extLst>
              <a:ext uri="{FF2B5EF4-FFF2-40B4-BE49-F238E27FC236}">
                <a16:creationId xmlns:a16="http://schemas.microsoft.com/office/drawing/2014/main" id="{A6765506-3966-4F56-8586-27DF737BEC82}"/>
              </a:ext>
            </a:extLst>
          </p:cNvPr>
          <p:cNvSpPr txBox="1">
            <a:spLocks/>
          </p:cNvSpPr>
          <p:nvPr/>
        </p:nvSpPr>
        <p:spPr>
          <a:xfrm>
            <a:off x="1529443" y="2749630"/>
            <a:ext cx="9133114" cy="207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38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1062" y="725861"/>
            <a:ext cx="7662932" cy="1248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3175E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1. Что такое финансовая грамотность</a:t>
            </a:r>
            <a:r>
              <a:rPr lang="ru-RU" sz="3600" dirty="0" smtClean="0">
                <a:solidFill>
                  <a:srgbClr val="3175E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3175E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 </a:t>
            </a:r>
            <a:r>
              <a:rPr lang="ru-RU" sz="3600" dirty="0">
                <a:solidFill>
                  <a:srgbClr val="3175E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основные </a:t>
            </a:r>
            <a:r>
              <a:rPr lang="ru-RU" sz="3600" dirty="0" smtClean="0">
                <a:solidFill>
                  <a:srgbClr val="3175E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понятия.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1062" y="1984042"/>
            <a:ext cx="7448962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3175E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2.</a:t>
            </a:r>
            <a:r>
              <a:rPr lang="ru-RU" sz="3200" dirty="0">
                <a:solidFill>
                  <a:srgbClr val="3175E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 </a:t>
            </a:r>
            <a:r>
              <a:rPr lang="ru-RU" sz="3200" dirty="0" smtClean="0">
                <a:solidFill>
                  <a:srgbClr val="3175E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Из чего складываются доходы в семье?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1062" y="2696732"/>
            <a:ext cx="4932569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sldjump"/>
              </a:rPr>
              <a:t>3. Как сэкономить деньги?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1062" y="3425161"/>
            <a:ext cx="8293937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 action="ppaction://hlinksldjump"/>
              </a:rPr>
              <a:t>4.Мобильные приложения для учета бюджета</a:t>
            </a:r>
            <a:r>
              <a:rPr lang="ru-RU" sz="32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1062" y="4167515"/>
            <a:ext cx="6860724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action="ppaction://hlinksldjump"/>
              </a:rPr>
              <a:t>5</a:t>
            </a:r>
            <a:r>
              <a:rPr lang="ru-RU" sz="3200" dirty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action="ppaction://hlinksldjump"/>
              </a:rPr>
              <a:t>. </a:t>
            </a:r>
            <a:r>
              <a:rPr lang="ru-RU" sz="32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action="ppaction://hlinksldjump"/>
              </a:rPr>
              <a:t>Управляй финансами как взрослый.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1062" y="4954755"/>
            <a:ext cx="3807517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action="ppaction://hlinksldjump"/>
              </a:rPr>
              <a:t>6</a:t>
            </a:r>
            <a:r>
              <a:rPr lang="ru-RU" sz="3200" dirty="0" smtClean="0">
                <a:solidFill>
                  <a:srgbClr val="3175E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action="ppaction://hlinksldjump"/>
              </a:rPr>
              <a:t>. Карты школьника.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35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B3F9830-6522-48B2-9FC3-B83E4D273F34}"/>
              </a:ext>
            </a:extLst>
          </p:cNvPr>
          <p:cNvSpPr/>
          <p:nvPr/>
        </p:nvSpPr>
        <p:spPr>
          <a:xfrm>
            <a:off x="5225143" y="3556000"/>
            <a:ext cx="6807200" cy="29368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3F3AA5F-D45A-4C24-9E91-4D19DF618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Финансовая </a:t>
            </a:r>
            <a:r>
              <a:rPr lang="ru-RU" u="sng" dirty="0" smtClean="0"/>
              <a:t>грамотность -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F546C85-BD0F-4709-89B2-1074200EA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86943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умение </a:t>
            </a:r>
            <a:r>
              <a:rPr lang="ru-RU" sz="3600" dirty="0"/>
              <a:t>рационально распоряжаться деньгами и достигать поставленных финансовых целей.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D5981F-0B88-44F3-8271-C9EBA66A6DF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188" y="2072369"/>
            <a:ext cx="5556824" cy="3704318"/>
          </a:xfrm>
          <a:prstGeom prst="rect">
            <a:avLst/>
          </a:prstGeom>
          <a:effectLst>
            <a:outerShdw blurRad="2286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10698481" y="6492875"/>
            <a:ext cx="914400" cy="365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68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>
            <a:extLst>
              <a:ext uri="{FF2B5EF4-FFF2-40B4-BE49-F238E27FC236}">
                <a16:creationId xmlns:a16="http://schemas.microsoft.com/office/drawing/2014/main" id="{A6765506-3966-4F56-8586-27DF737BEC82}"/>
              </a:ext>
            </a:extLst>
          </p:cNvPr>
          <p:cNvSpPr txBox="1">
            <a:spLocks/>
          </p:cNvSpPr>
          <p:nvPr/>
        </p:nvSpPr>
        <p:spPr>
          <a:xfrm>
            <a:off x="1529443" y="2749630"/>
            <a:ext cx="9133114" cy="207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3800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9714" y="1306286"/>
            <a:ext cx="81642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75"/>
              </a:spcAft>
            </a:pPr>
            <a:r>
              <a:rPr lang="ru-RU" sz="3200" dirty="0">
                <a:solidFill>
                  <a:srgbClr val="3131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 финансово грамотным </a:t>
            </a:r>
            <a:r>
              <a:rPr lang="ru-RU" sz="3200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значит покупать и тратить с умом, планировать бюджет и откладывать деньги, чтобы обеспечить себе приемлемый уровень жизни сейчас и в будущем.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8360229" y="6439989"/>
            <a:ext cx="1018903" cy="3957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32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74F2BFF-7FA3-447A-A161-C4A1C57DFCB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900908" y="1875513"/>
            <a:ext cx="2160000" cy="2160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34CCBE8-5726-4059-8551-CE743769E7D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7792" y="1850346"/>
            <a:ext cx="2160000" cy="2160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CD80398-7C75-4554-810D-1DFEDB830E9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825222" y="1850346"/>
            <a:ext cx="2160000" cy="2160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D6D6D95-A610-4C8E-A006-F1644674B2A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416292" y="1850346"/>
            <a:ext cx="2160000" cy="216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F0C0DBD-B58B-46F9-8578-F2854A3994ED}"/>
              </a:ext>
            </a:extLst>
          </p:cNvPr>
          <p:cNvSpPr txBox="1"/>
          <p:nvPr/>
        </p:nvSpPr>
        <p:spPr>
          <a:xfrm>
            <a:off x="570139" y="2391737"/>
            <a:ext cx="15953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Финансовая</a:t>
            </a:r>
          </a:p>
          <a:p>
            <a:pPr algn="ctr"/>
            <a:r>
              <a:rPr lang="ru-RU" b="1" dirty="0" smtClean="0"/>
              <a:t> подушка</a:t>
            </a:r>
          </a:p>
          <a:p>
            <a:pPr algn="ctr"/>
            <a:r>
              <a:rPr lang="ru-RU" dirty="0"/>
              <a:t> </a:t>
            </a:r>
            <a:r>
              <a:rPr lang="ru-RU" b="1" dirty="0"/>
              <a:t>безопасности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2D55D6-96B0-43C9-8CD0-B09A438F1AF3}"/>
              </a:ext>
            </a:extLst>
          </p:cNvPr>
          <p:cNvSpPr txBox="1"/>
          <p:nvPr/>
        </p:nvSpPr>
        <p:spPr>
          <a:xfrm>
            <a:off x="3290311" y="2388432"/>
            <a:ext cx="1229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Активные </a:t>
            </a:r>
            <a:endParaRPr lang="ru-RU" b="1" dirty="0" smtClean="0"/>
          </a:p>
          <a:p>
            <a:pPr algn="ctr"/>
            <a:r>
              <a:rPr lang="ru-RU" b="1" dirty="0" smtClean="0"/>
              <a:t>доходы</a:t>
            </a:r>
            <a:r>
              <a:rPr lang="ru-RU" dirty="0"/>
              <a:t> 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4970A9-CC69-47FA-B7CC-E2A1FDD426A3}"/>
              </a:ext>
            </a:extLst>
          </p:cNvPr>
          <p:cNvSpPr txBox="1"/>
          <p:nvPr/>
        </p:nvSpPr>
        <p:spPr>
          <a:xfrm>
            <a:off x="5800774" y="2388432"/>
            <a:ext cx="1284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Пассивные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доходы</a:t>
            </a:r>
            <a:r>
              <a:rPr lang="ru-RU" dirty="0"/>
              <a:t> 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4E29F9-43ED-4170-9E93-CC247F48F0E8}"/>
              </a:ext>
            </a:extLst>
          </p:cNvPr>
          <p:cNvSpPr txBox="1"/>
          <p:nvPr/>
        </p:nvSpPr>
        <p:spPr>
          <a:xfrm>
            <a:off x="8513472" y="2388432"/>
            <a:ext cx="934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Активы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6B26E92-2832-43B3-B8D3-3AF5158352E4}"/>
              </a:ext>
            </a:extLst>
          </p:cNvPr>
          <p:cNvSpPr/>
          <p:nvPr/>
        </p:nvSpPr>
        <p:spPr>
          <a:xfrm>
            <a:off x="574766" y="4263276"/>
            <a:ext cx="16872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сбережения и накопления, на которые вы сможете жить в старости и в случае потери основного дохода, например, из-за увольнения или болезни.</a:t>
            </a:r>
          </a:p>
        </p:txBody>
      </p:sp>
      <p:sp>
        <p:nvSpPr>
          <p:cNvPr id="26" name="Половина рамки 25">
            <a:extLst>
              <a:ext uri="{FF2B5EF4-FFF2-40B4-BE49-F238E27FC236}">
                <a16:creationId xmlns:a16="http://schemas.microsoft.com/office/drawing/2014/main" id="{D3192779-ECF9-4949-9F20-FD4C01981DA9}"/>
              </a:ext>
            </a:extLst>
          </p:cNvPr>
          <p:cNvSpPr/>
          <p:nvPr/>
        </p:nvSpPr>
        <p:spPr>
          <a:xfrm rot="13533709">
            <a:off x="1275899" y="3981727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оловина рамки 26">
            <a:extLst>
              <a:ext uri="{FF2B5EF4-FFF2-40B4-BE49-F238E27FC236}">
                <a16:creationId xmlns:a16="http://schemas.microsoft.com/office/drawing/2014/main" id="{B3D0274B-A1EC-4764-8572-5551CAF5699E}"/>
              </a:ext>
            </a:extLst>
          </p:cNvPr>
          <p:cNvSpPr/>
          <p:nvPr/>
        </p:nvSpPr>
        <p:spPr>
          <a:xfrm rot="13533709">
            <a:off x="1275899" y="4080308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оловина рамки 27">
            <a:extLst>
              <a:ext uri="{FF2B5EF4-FFF2-40B4-BE49-F238E27FC236}">
                <a16:creationId xmlns:a16="http://schemas.microsoft.com/office/drawing/2014/main" id="{A80850B0-6603-4FEB-BB63-AFD81708BBF8}"/>
              </a:ext>
            </a:extLst>
          </p:cNvPr>
          <p:cNvSpPr/>
          <p:nvPr/>
        </p:nvSpPr>
        <p:spPr>
          <a:xfrm rot="13533709">
            <a:off x="3815017" y="4002159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оловина рамки 28">
            <a:extLst>
              <a:ext uri="{FF2B5EF4-FFF2-40B4-BE49-F238E27FC236}">
                <a16:creationId xmlns:a16="http://schemas.microsoft.com/office/drawing/2014/main" id="{79D49E63-7F10-4A5B-8142-EF256407A6C0}"/>
              </a:ext>
            </a:extLst>
          </p:cNvPr>
          <p:cNvSpPr/>
          <p:nvPr/>
        </p:nvSpPr>
        <p:spPr>
          <a:xfrm rot="13533709">
            <a:off x="3815017" y="4100740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оловина рамки 29">
            <a:extLst>
              <a:ext uri="{FF2B5EF4-FFF2-40B4-BE49-F238E27FC236}">
                <a16:creationId xmlns:a16="http://schemas.microsoft.com/office/drawing/2014/main" id="{67217034-0BFD-4398-97AC-F1883CABEFE3}"/>
              </a:ext>
            </a:extLst>
          </p:cNvPr>
          <p:cNvSpPr/>
          <p:nvPr/>
        </p:nvSpPr>
        <p:spPr>
          <a:xfrm rot="13533709">
            <a:off x="6352446" y="4002158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оловина рамки 30">
            <a:extLst>
              <a:ext uri="{FF2B5EF4-FFF2-40B4-BE49-F238E27FC236}">
                <a16:creationId xmlns:a16="http://schemas.microsoft.com/office/drawing/2014/main" id="{22531A04-1E87-4D9D-B790-DA7C41D5222D}"/>
              </a:ext>
            </a:extLst>
          </p:cNvPr>
          <p:cNvSpPr/>
          <p:nvPr/>
        </p:nvSpPr>
        <p:spPr>
          <a:xfrm rot="13533709">
            <a:off x="6352446" y="4100739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оловина рамки 31">
            <a:extLst>
              <a:ext uri="{FF2B5EF4-FFF2-40B4-BE49-F238E27FC236}">
                <a16:creationId xmlns:a16="http://schemas.microsoft.com/office/drawing/2014/main" id="{3254371F-4A92-47CF-A81E-5920D01768EF}"/>
              </a:ext>
            </a:extLst>
          </p:cNvPr>
          <p:cNvSpPr/>
          <p:nvPr/>
        </p:nvSpPr>
        <p:spPr>
          <a:xfrm rot="13533709">
            <a:off x="8889875" y="4002157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оловина рамки 32">
            <a:extLst>
              <a:ext uri="{FF2B5EF4-FFF2-40B4-BE49-F238E27FC236}">
                <a16:creationId xmlns:a16="http://schemas.microsoft.com/office/drawing/2014/main" id="{E2032D55-0CAF-42D1-8DDC-CAF097AFD683}"/>
              </a:ext>
            </a:extLst>
          </p:cNvPr>
          <p:cNvSpPr/>
          <p:nvPr/>
        </p:nvSpPr>
        <p:spPr>
          <a:xfrm rot="13533709">
            <a:off x="8889875" y="4100738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A2DB4F5-DE0A-460A-A52C-4CF49CDDF8D2}"/>
              </a:ext>
            </a:extLst>
          </p:cNvPr>
          <p:cNvSpPr/>
          <p:nvPr/>
        </p:nvSpPr>
        <p:spPr>
          <a:xfrm>
            <a:off x="3120308" y="4242846"/>
            <a:ext cx="1665529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прибыль за конкретную деятельность, которая требует навыков, физических или умственных усилий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вовлечённости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</a:t>
            </a:r>
            <a:r>
              <a:rPr lang="ru-RU" sz="2000" dirty="0"/>
              <a:t>.</a:t>
            </a:r>
            <a:endParaRPr lang="ru-RU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CC04F14-7539-4CF5-A80A-9E6F746E3948}"/>
              </a:ext>
            </a:extLst>
          </p:cNvPr>
          <p:cNvSpPr/>
          <p:nvPr/>
        </p:nvSpPr>
        <p:spPr>
          <a:xfrm>
            <a:off x="5575476" y="4308875"/>
            <a:ext cx="173415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прибыль, которая периодически начисляется на активы — недвижимость, инвестиции, вклады — и не требует постоянных трудозатрат.</a:t>
            </a:r>
          </a:p>
          <a:p>
            <a:pPr algn="ctr"/>
            <a:endParaRPr lang="ru-RU" sz="1600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D16A8FF9-E946-437E-A5B7-1375CE63E65D}"/>
              </a:ext>
            </a:extLst>
          </p:cNvPr>
          <p:cNvSpPr/>
          <p:nvPr/>
        </p:nvSpPr>
        <p:spPr>
          <a:xfrm>
            <a:off x="7900908" y="4382287"/>
            <a:ext cx="193251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деньги и имущество, которое потенциально может приносить прибыль: квартира, машина, бизнес, ценные бумаги и др.</a:t>
            </a:r>
          </a:p>
          <a:p>
            <a:pPr algn="ctr"/>
            <a:endParaRPr lang="ru-RU" sz="1600" dirty="0"/>
          </a:p>
        </p:txBody>
      </p:sp>
      <p:sp>
        <p:nvSpPr>
          <p:cNvPr id="2" name="Стрелка вправо 1">
            <a:hlinkClick r:id="rId10" action="ppaction://hlinksldjump"/>
          </p:cNvPr>
          <p:cNvSpPr/>
          <p:nvPr/>
        </p:nvSpPr>
        <p:spPr>
          <a:xfrm>
            <a:off x="8660674" y="6347957"/>
            <a:ext cx="966845" cy="4010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72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74F2BFF-7FA3-447A-A161-C4A1C57DFCB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900908" y="1875513"/>
            <a:ext cx="2160000" cy="2160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34CCBE8-5726-4059-8551-CE743769E7D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7792" y="1850346"/>
            <a:ext cx="2160000" cy="2160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CD80398-7C75-4554-810D-1DFEDB830E9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825222" y="1850346"/>
            <a:ext cx="2160000" cy="2160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D6D6D95-A610-4C8E-A006-F1644674B2A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416292" y="1850346"/>
            <a:ext cx="2160000" cy="216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F0C0DBD-B58B-46F9-8578-F2854A3994ED}"/>
              </a:ext>
            </a:extLst>
          </p:cNvPr>
          <p:cNvSpPr txBox="1"/>
          <p:nvPr/>
        </p:nvSpPr>
        <p:spPr>
          <a:xfrm>
            <a:off x="820078" y="2391737"/>
            <a:ext cx="1095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Пассивы</a:t>
            </a:r>
            <a:r>
              <a:rPr lang="ru-RU" dirty="0"/>
              <a:t> 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2D55D6-96B0-43C9-8CD0-B09A438F1AF3}"/>
              </a:ext>
            </a:extLst>
          </p:cNvPr>
          <p:cNvSpPr txBox="1"/>
          <p:nvPr/>
        </p:nvSpPr>
        <p:spPr>
          <a:xfrm>
            <a:off x="3335356" y="2388432"/>
            <a:ext cx="1139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Личный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бюджет</a:t>
            </a:r>
            <a:r>
              <a:rPr lang="ru-RU" dirty="0"/>
              <a:t>  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4970A9-CC69-47FA-B7CC-E2A1FDD426A3}"/>
              </a:ext>
            </a:extLst>
          </p:cNvPr>
          <p:cNvSpPr txBox="1"/>
          <p:nvPr/>
        </p:nvSpPr>
        <p:spPr>
          <a:xfrm>
            <a:off x="5711934" y="2388432"/>
            <a:ext cx="14622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Личный </a:t>
            </a:r>
            <a:endParaRPr lang="ru-RU" b="1" dirty="0" smtClean="0"/>
          </a:p>
          <a:p>
            <a:pPr algn="ctr"/>
            <a:r>
              <a:rPr lang="ru-RU" b="1" dirty="0" smtClean="0"/>
              <a:t>Финансовый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план</a:t>
            </a:r>
            <a:r>
              <a:rPr lang="ru-RU" dirty="0"/>
              <a:t> 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4E29F9-43ED-4170-9E93-CC247F48F0E8}"/>
              </a:ext>
            </a:extLst>
          </p:cNvPr>
          <p:cNvSpPr txBox="1"/>
          <p:nvPr/>
        </p:nvSpPr>
        <p:spPr>
          <a:xfrm>
            <a:off x="8368818" y="2388432"/>
            <a:ext cx="1224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Инфляция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6B26E92-2832-43B3-B8D3-3AF5158352E4}"/>
              </a:ext>
            </a:extLst>
          </p:cNvPr>
          <p:cNvSpPr/>
          <p:nvPr/>
        </p:nvSpPr>
        <p:spPr>
          <a:xfrm>
            <a:off x="574766" y="4263276"/>
            <a:ext cx="168727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совокупность обязательных расходов: на еду, одежду, бензин, квартплату, по кредитам и др.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оловина рамки 25">
            <a:extLst>
              <a:ext uri="{FF2B5EF4-FFF2-40B4-BE49-F238E27FC236}">
                <a16:creationId xmlns:a16="http://schemas.microsoft.com/office/drawing/2014/main" id="{D3192779-ECF9-4949-9F20-FD4C01981DA9}"/>
              </a:ext>
            </a:extLst>
          </p:cNvPr>
          <p:cNvSpPr/>
          <p:nvPr/>
        </p:nvSpPr>
        <p:spPr>
          <a:xfrm rot="13533709">
            <a:off x="1275899" y="3981727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оловина рамки 26">
            <a:extLst>
              <a:ext uri="{FF2B5EF4-FFF2-40B4-BE49-F238E27FC236}">
                <a16:creationId xmlns:a16="http://schemas.microsoft.com/office/drawing/2014/main" id="{B3D0274B-A1EC-4764-8572-5551CAF5699E}"/>
              </a:ext>
            </a:extLst>
          </p:cNvPr>
          <p:cNvSpPr/>
          <p:nvPr/>
        </p:nvSpPr>
        <p:spPr>
          <a:xfrm rot="13533709">
            <a:off x="1275899" y="4080308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оловина рамки 27">
            <a:extLst>
              <a:ext uri="{FF2B5EF4-FFF2-40B4-BE49-F238E27FC236}">
                <a16:creationId xmlns:a16="http://schemas.microsoft.com/office/drawing/2014/main" id="{A80850B0-6603-4FEB-BB63-AFD81708BBF8}"/>
              </a:ext>
            </a:extLst>
          </p:cNvPr>
          <p:cNvSpPr/>
          <p:nvPr/>
        </p:nvSpPr>
        <p:spPr>
          <a:xfrm rot="13533709">
            <a:off x="3815017" y="4002159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оловина рамки 28">
            <a:extLst>
              <a:ext uri="{FF2B5EF4-FFF2-40B4-BE49-F238E27FC236}">
                <a16:creationId xmlns:a16="http://schemas.microsoft.com/office/drawing/2014/main" id="{79D49E63-7F10-4A5B-8142-EF256407A6C0}"/>
              </a:ext>
            </a:extLst>
          </p:cNvPr>
          <p:cNvSpPr/>
          <p:nvPr/>
        </p:nvSpPr>
        <p:spPr>
          <a:xfrm rot="13533709">
            <a:off x="3815017" y="4100740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оловина рамки 29">
            <a:extLst>
              <a:ext uri="{FF2B5EF4-FFF2-40B4-BE49-F238E27FC236}">
                <a16:creationId xmlns:a16="http://schemas.microsoft.com/office/drawing/2014/main" id="{67217034-0BFD-4398-97AC-F1883CABEFE3}"/>
              </a:ext>
            </a:extLst>
          </p:cNvPr>
          <p:cNvSpPr/>
          <p:nvPr/>
        </p:nvSpPr>
        <p:spPr>
          <a:xfrm rot="13533709">
            <a:off x="6352446" y="4002158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оловина рамки 30">
            <a:extLst>
              <a:ext uri="{FF2B5EF4-FFF2-40B4-BE49-F238E27FC236}">
                <a16:creationId xmlns:a16="http://schemas.microsoft.com/office/drawing/2014/main" id="{22531A04-1E87-4D9D-B790-DA7C41D5222D}"/>
              </a:ext>
            </a:extLst>
          </p:cNvPr>
          <p:cNvSpPr/>
          <p:nvPr/>
        </p:nvSpPr>
        <p:spPr>
          <a:xfrm rot="13533709">
            <a:off x="6352446" y="4100739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оловина рамки 31">
            <a:extLst>
              <a:ext uri="{FF2B5EF4-FFF2-40B4-BE49-F238E27FC236}">
                <a16:creationId xmlns:a16="http://schemas.microsoft.com/office/drawing/2014/main" id="{3254371F-4A92-47CF-A81E-5920D01768EF}"/>
              </a:ext>
            </a:extLst>
          </p:cNvPr>
          <p:cNvSpPr/>
          <p:nvPr/>
        </p:nvSpPr>
        <p:spPr>
          <a:xfrm rot="13533709">
            <a:off x="8889875" y="4002157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оловина рамки 32">
            <a:extLst>
              <a:ext uri="{FF2B5EF4-FFF2-40B4-BE49-F238E27FC236}">
                <a16:creationId xmlns:a16="http://schemas.microsoft.com/office/drawing/2014/main" id="{E2032D55-0CAF-42D1-8DDC-CAF097AFD683}"/>
              </a:ext>
            </a:extLst>
          </p:cNvPr>
          <p:cNvSpPr/>
          <p:nvPr/>
        </p:nvSpPr>
        <p:spPr>
          <a:xfrm rot="13533709">
            <a:off x="8889875" y="4100738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A2DB4F5-DE0A-460A-A52C-4CF49CDDF8D2}"/>
              </a:ext>
            </a:extLst>
          </p:cNvPr>
          <p:cNvSpPr/>
          <p:nvPr/>
        </p:nvSpPr>
        <p:spPr>
          <a:xfrm>
            <a:off x="3120308" y="4242846"/>
            <a:ext cx="16655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совокупность доходов и затрат одного человека за определённый промежуток времени.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CC04F14-7539-4CF5-A80A-9E6F746E3948}"/>
              </a:ext>
            </a:extLst>
          </p:cNvPr>
          <p:cNvSpPr/>
          <p:nvPr/>
        </p:nvSpPr>
        <p:spPr>
          <a:xfrm>
            <a:off x="5575476" y="4308875"/>
            <a:ext cx="17341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документ с финансовыми целями человека, способами и сроками их достижения.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D16A8FF9-E946-437E-A5B7-1375CE63E65D}"/>
              </a:ext>
            </a:extLst>
          </p:cNvPr>
          <p:cNvSpPr/>
          <p:nvPr/>
        </p:nvSpPr>
        <p:spPr>
          <a:xfrm>
            <a:off x="7900908" y="4382287"/>
            <a:ext cx="1932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рост цен на товары и услуги, вследствие чего деньги обесцениваются.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право 1">
            <a:hlinkClick r:id="rId10" action="ppaction://hlinksldjump"/>
          </p:cNvPr>
          <p:cNvSpPr/>
          <p:nvPr/>
        </p:nvSpPr>
        <p:spPr>
          <a:xfrm>
            <a:off x="8524366" y="6348548"/>
            <a:ext cx="1023376" cy="4049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56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34CCBE8-5726-4059-8551-CE743769E7D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7792" y="1850346"/>
            <a:ext cx="2160000" cy="2160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CD80398-7C75-4554-810D-1DFEDB830E9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825222" y="1850346"/>
            <a:ext cx="2160000" cy="2160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D6D6D95-A610-4C8E-A006-F1644674B2A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416292" y="1850346"/>
            <a:ext cx="2160000" cy="216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F0C0DBD-B58B-46F9-8578-F2854A3994ED}"/>
              </a:ext>
            </a:extLst>
          </p:cNvPr>
          <p:cNvSpPr txBox="1"/>
          <p:nvPr/>
        </p:nvSpPr>
        <p:spPr>
          <a:xfrm>
            <a:off x="645479" y="2391737"/>
            <a:ext cx="1444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Инвестиции</a:t>
            </a:r>
            <a:r>
              <a:rPr lang="ru-RU" dirty="0"/>
              <a:t> 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2D55D6-96B0-43C9-8CD0-B09A438F1AF3}"/>
              </a:ext>
            </a:extLst>
          </p:cNvPr>
          <p:cNvSpPr txBox="1"/>
          <p:nvPr/>
        </p:nvSpPr>
        <p:spPr>
          <a:xfrm>
            <a:off x="3221767" y="2388432"/>
            <a:ext cx="1366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Банковский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вклад</a:t>
            </a:r>
            <a:r>
              <a:rPr lang="ru-RU" dirty="0"/>
              <a:t> 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4970A9-CC69-47FA-B7CC-E2A1FDD426A3}"/>
              </a:ext>
            </a:extLst>
          </p:cNvPr>
          <p:cNvSpPr txBox="1"/>
          <p:nvPr/>
        </p:nvSpPr>
        <p:spPr>
          <a:xfrm>
            <a:off x="5479372" y="2388432"/>
            <a:ext cx="1927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Диверсификация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рисков</a:t>
            </a:r>
            <a:r>
              <a:rPr lang="ru-RU" dirty="0"/>
              <a:t> 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6B26E92-2832-43B3-B8D3-3AF5158352E4}"/>
              </a:ext>
            </a:extLst>
          </p:cNvPr>
          <p:cNvSpPr/>
          <p:nvPr/>
        </p:nvSpPr>
        <p:spPr>
          <a:xfrm>
            <a:off x="574766" y="4263276"/>
            <a:ext cx="16872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вложение денег в финансовые инструменты — акции, облигации, драгметаллы, паевые фонды — для получения пассивного дохода.</a:t>
            </a:r>
          </a:p>
        </p:txBody>
      </p:sp>
      <p:sp>
        <p:nvSpPr>
          <p:cNvPr id="26" name="Половина рамки 25">
            <a:extLst>
              <a:ext uri="{FF2B5EF4-FFF2-40B4-BE49-F238E27FC236}">
                <a16:creationId xmlns:a16="http://schemas.microsoft.com/office/drawing/2014/main" id="{D3192779-ECF9-4949-9F20-FD4C01981DA9}"/>
              </a:ext>
            </a:extLst>
          </p:cNvPr>
          <p:cNvSpPr/>
          <p:nvPr/>
        </p:nvSpPr>
        <p:spPr>
          <a:xfrm rot="13533709">
            <a:off x="1275899" y="3981727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оловина рамки 26">
            <a:extLst>
              <a:ext uri="{FF2B5EF4-FFF2-40B4-BE49-F238E27FC236}">
                <a16:creationId xmlns:a16="http://schemas.microsoft.com/office/drawing/2014/main" id="{B3D0274B-A1EC-4764-8572-5551CAF5699E}"/>
              </a:ext>
            </a:extLst>
          </p:cNvPr>
          <p:cNvSpPr/>
          <p:nvPr/>
        </p:nvSpPr>
        <p:spPr>
          <a:xfrm rot="13533709">
            <a:off x="1275899" y="4080308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оловина рамки 27">
            <a:extLst>
              <a:ext uri="{FF2B5EF4-FFF2-40B4-BE49-F238E27FC236}">
                <a16:creationId xmlns:a16="http://schemas.microsoft.com/office/drawing/2014/main" id="{A80850B0-6603-4FEB-BB63-AFD81708BBF8}"/>
              </a:ext>
            </a:extLst>
          </p:cNvPr>
          <p:cNvSpPr/>
          <p:nvPr/>
        </p:nvSpPr>
        <p:spPr>
          <a:xfrm rot="13533709">
            <a:off x="3815017" y="4002159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оловина рамки 28">
            <a:extLst>
              <a:ext uri="{FF2B5EF4-FFF2-40B4-BE49-F238E27FC236}">
                <a16:creationId xmlns:a16="http://schemas.microsoft.com/office/drawing/2014/main" id="{79D49E63-7F10-4A5B-8142-EF256407A6C0}"/>
              </a:ext>
            </a:extLst>
          </p:cNvPr>
          <p:cNvSpPr/>
          <p:nvPr/>
        </p:nvSpPr>
        <p:spPr>
          <a:xfrm rot="13533709">
            <a:off x="3815017" y="4100740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оловина рамки 29">
            <a:extLst>
              <a:ext uri="{FF2B5EF4-FFF2-40B4-BE49-F238E27FC236}">
                <a16:creationId xmlns:a16="http://schemas.microsoft.com/office/drawing/2014/main" id="{67217034-0BFD-4398-97AC-F1883CABEFE3}"/>
              </a:ext>
            </a:extLst>
          </p:cNvPr>
          <p:cNvSpPr/>
          <p:nvPr/>
        </p:nvSpPr>
        <p:spPr>
          <a:xfrm rot="13533709">
            <a:off x="6352446" y="4002158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оловина рамки 30">
            <a:extLst>
              <a:ext uri="{FF2B5EF4-FFF2-40B4-BE49-F238E27FC236}">
                <a16:creationId xmlns:a16="http://schemas.microsoft.com/office/drawing/2014/main" id="{22531A04-1E87-4D9D-B790-DA7C41D5222D}"/>
              </a:ext>
            </a:extLst>
          </p:cNvPr>
          <p:cNvSpPr/>
          <p:nvPr/>
        </p:nvSpPr>
        <p:spPr>
          <a:xfrm rot="13533709">
            <a:off x="6352446" y="4100739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A2DB4F5-DE0A-460A-A52C-4CF49CDDF8D2}"/>
              </a:ext>
            </a:extLst>
          </p:cNvPr>
          <p:cNvSpPr/>
          <p:nvPr/>
        </p:nvSpPr>
        <p:spPr>
          <a:xfrm>
            <a:off x="3120308" y="4242846"/>
            <a:ext cx="16655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передача денег банку во временное пользование в обмен на регулярные выплаты процентов.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CC04F14-7539-4CF5-A80A-9E6F746E3948}"/>
              </a:ext>
            </a:extLst>
          </p:cNvPr>
          <p:cNvSpPr/>
          <p:nvPr/>
        </p:nvSpPr>
        <p:spPr>
          <a:xfrm>
            <a:off x="5575476" y="4308875"/>
            <a:ext cx="50576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вложение денег в разные инвестиционные инструменты с целью минимизировать возможные финансовые потери. Пример: если вы приобретаете акции только одной компании, однажды они могут сильно упасть в цене, а вы потеряете часть вложенных средств. Поэтому важно уметь грамотно распределять инвестиции.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ятно 1 1">
            <a:hlinkClick r:id="rId10" action="ppaction://hlinksldjump"/>
          </p:cNvPr>
          <p:cNvSpPr/>
          <p:nvPr/>
        </p:nvSpPr>
        <p:spPr>
          <a:xfrm>
            <a:off x="8477794" y="5917474"/>
            <a:ext cx="1136469" cy="94052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29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1.showslide.ru/s_slide/b1e0/8361c5db-0c05-43f4-8265-f06cc417372e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0"/>
          <a:stretch/>
        </p:blipFill>
        <p:spPr bwMode="auto">
          <a:xfrm>
            <a:off x="264203" y="0"/>
            <a:ext cx="9144000" cy="668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ятно 1 3">
            <a:hlinkClick r:id="rId3" action="ppaction://hlinksldjump"/>
          </p:cNvPr>
          <p:cNvSpPr/>
          <p:nvPr/>
        </p:nvSpPr>
        <p:spPr>
          <a:xfrm>
            <a:off x="11085095" y="4267200"/>
            <a:ext cx="994610" cy="81012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16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6675" y="1304808"/>
            <a:ext cx="111332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Памятка: «Как сэкономить деньги?»</a:t>
            </a:r>
            <a:endParaRPr lang="ru-RU" sz="3200" dirty="0">
              <a:solidFill>
                <a:srgbClr val="181818"/>
              </a:solidFill>
              <a:latin typeface="Open Sans"/>
            </a:endParaRPr>
          </a:p>
          <a:p>
            <a:pPr algn="just"/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1. Когда идёте в магазин, составьте заранее список покупок и покупайте по этому списку. Это убережёт от приобретения того, без чего семья может обойтись.</a:t>
            </a:r>
            <a:endParaRPr lang="ru-RU" sz="3200" dirty="0">
              <a:solidFill>
                <a:srgbClr val="181818"/>
              </a:solidFill>
              <a:latin typeface="Open Sans"/>
            </a:endParaRPr>
          </a:p>
          <a:p>
            <a:pPr algn="just"/>
            <a:r>
              <a:rPr lang="ru-RU" sz="3200" dirty="0">
                <a:solidFill>
                  <a:srgbClr val="181818"/>
                </a:solidFill>
                <a:latin typeface="Times New Roman" panose="02020603050405020304" pitchFamily="18" charset="0"/>
              </a:rPr>
              <a:t> </a:t>
            </a:r>
            <a:endParaRPr lang="ru-RU" sz="3200" dirty="0">
              <a:solidFill>
                <a:srgbClr val="181818"/>
              </a:solidFill>
              <a:latin typeface="Open Sans"/>
            </a:endParaRPr>
          </a:p>
          <a:p>
            <a:pPr algn="just"/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2. Узнайте, какой из окрестных супермаркетов предлагает наибольшие скидки и самые низкие цены, и покупайте продукты в них. Цены в маленьких магазинчиках рядом с домом обычно намного выше.</a:t>
            </a:r>
            <a:endParaRPr lang="ru-RU" sz="3200" dirty="0">
              <a:solidFill>
                <a:srgbClr val="181818"/>
              </a:solidFill>
              <a:latin typeface="Open Sans"/>
            </a:endParaRPr>
          </a:p>
          <a:p>
            <a:pPr algn="just"/>
            <a:r>
              <a:rPr lang="ru-RU" sz="3200" dirty="0">
                <a:solidFill>
                  <a:srgbClr val="181818"/>
                </a:solidFill>
                <a:latin typeface="Times New Roman" panose="02020603050405020304" pitchFamily="18" charset="0"/>
              </a:rPr>
              <a:t> </a:t>
            </a:r>
            <a:endParaRPr lang="ru-RU" sz="3200" dirty="0">
              <a:solidFill>
                <a:srgbClr val="181818"/>
              </a:solidFill>
              <a:latin typeface="Open Sans"/>
            </a:endParaRPr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>
            <a:off x="8518358" y="6321566"/>
            <a:ext cx="1074821" cy="4161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12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472</Words>
  <Application>Microsoft Office PowerPoint</Application>
  <PresentationFormat>Широкоэкранный</PresentationFormat>
  <Paragraphs>64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Microsoft Sans Serif</vt:lpstr>
      <vt:lpstr>Open Sans</vt:lpstr>
      <vt:lpstr>Times New Roman</vt:lpstr>
      <vt:lpstr>Тема Office</vt:lpstr>
      <vt:lpstr>ГАЙД по финансовой грамотности</vt:lpstr>
      <vt:lpstr>Презентация PowerPoint</vt:lpstr>
      <vt:lpstr>Финансовая грамотность -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User</cp:lastModifiedBy>
  <cp:revision>19</cp:revision>
  <dcterms:created xsi:type="dcterms:W3CDTF">2021-05-07T15:28:34Z</dcterms:created>
  <dcterms:modified xsi:type="dcterms:W3CDTF">2023-10-12T10:58:38Z</dcterms:modified>
</cp:coreProperties>
</file>